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56" r:id="rId3"/>
    <p:sldId id="260" r:id="rId4"/>
    <p:sldId id="259" r:id="rId5"/>
    <p:sldId id="258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78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542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15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991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07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95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172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796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992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085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3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A2EEC-65C8-4326-BECB-FC633ACD949F}" type="datetimeFigureOut">
              <a:rPr lang="en-GB" smtClean="0"/>
              <a:t>01/10/2019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18E6A-41E3-4209-ADCE-5F0F4467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52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506" t="62335" r="28177" b="26262"/>
          <a:stretch/>
        </p:blipFill>
        <p:spPr>
          <a:xfrm>
            <a:off x="449176" y="1396241"/>
            <a:ext cx="10794176" cy="17165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752" t="61458" r="27561" b="27357"/>
          <a:stretch/>
        </p:blipFill>
        <p:spPr>
          <a:xfrm>
            <a:off x="577513" y="4620127"/>
            <a:ext cx="10537503" cy="162852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33188" y="516903"/>
            <a:ext cx="1797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Japan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9358" y="3696797"/>
            <a:ext cx="47249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United Kingdom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998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61576" y="1363124"/>
            <a:ext cx="8985582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WALT: compare Japanese and UK climates</a:t>
            </a:r>
            <a:endParaRPr lang="en-US" sz="8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78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97" y="471949"/>
            <a:ext cx="11572568" cy="578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2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00" y="575187"/>
            <a:ext cx="12001331" cy="572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4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864" y="542257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b="1" dirty="0" smtClean="0">
                <a:solidFill>
                  <a:srgbClr val="00B050"/>
                </a:solidFill>
              </a:rPr>
              <a:t>You are going to use the tables to create a graph that compares the climates in both countries. </a:t>
            </a:r>
          </a:p>
          <a:p>
            <a:pPr marL="0" indent="0">
              <a:buNone/>
            </a:pPr>
            <a:endParaRPr lang="en-GB" sz="36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sz="3600" b="1" dirty="0" smtClean="0">
                <a:solidFill>
                  <a:srgbClr val="00B050"/>
                </a:solidFill>
              </a:rPr>
              <a:t>It </a:t>
            </a:r>
            <a:r>
              <a:rPr lang="en-GB" sz="3600" b="1" dirty="0" smtClean="0">
                <a:solidFill>
                  <a:srgbClr val="00B050"/>
                </a:solidFill>
              </a:rPr>
              <a:t>must be labelled and colour-coded correctly. </a:t>
            </a:r>
          </a:p>
          <a:p>
            <a:pPr marL="0" indent="0">
              <a:buNone/>
            </a:pPr>
            <a:endParaRPr lang="en-GB" sz="3600" b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sz="3600" b="1" dirty="0" smtClean="0">
                <a:solidFill>
                  <a:srgbClr val="00B050"/>
                </a:solidFill>
              </a:rPr>
              <a:t>Following this, you must write a short comparison explaining what you’ve noticed – use contrasting conjunctions! </a:t>
            </a:r>
            <a:endParaRPr lang="en-GB" sz="36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rgbClr val="FF0000"/>
                </a:solidFill>
              </a:rPr>
              <a:t>w</a:t>
            </a:r>
            <a:r>
              <a:rPr lang="en-GB" sz="3600" b="1" dirty="0" smtClean="0">
                <a:solidFill>
                  <a:srgbClr val="FF0000"/>
                </a:solidFill>
              </a:rPr>
              <a:t>hereas		however		but</a:t>
            </a:r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46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571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56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 your desks tidy or Lose a dojo point</dc:title>
  <dc:creator>Mrs Martins</dc:creator>
  <cp:lastModifiedBy>Mrs C Adams</cp:lastModifiedBy>
  <cp:revision>8</cp:revision>
  <cp:lastPrinted>2019-09-17T11:50:37Z</cp:lastPrinted>
  <dcterms:created xsi:type="dcterms:W3CDTF">2018-09-18T10:07:31Z</dcterms:created>
  <dcterms:modified xsi:type="dcterms:W3CDTF">2019-10-01T14:05:51Z</dcterms:modified>
</cp:coreProperties>
</file>