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-3960" y="-10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7506478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=""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Light</a:t>
                      </a:r>
                      <a:endParaRPr lang="en-GB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6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Spring</a:t>
                      </a:r>
                      <a:r>
                        <a:rPr lang="en-GB" b="1" baseline="0" dirty="0" smtClean="0"/>
                        <a:t> 1</a:t>
                      </a:r>
                      <a:r>
                        <a:rPr lang="en-GB" b="1" dirty="0" smtClean="0"/>
                        <a:t>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1869595"/>
              </p:ext>
            </p:extLst>
          </p:nvPr>
        </p:nvGraphicFramePr>
        <p:xfrm>
          <a:off x="100209" y="8476760"/>
          <a:ext cx="6640752" cy="9847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40752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224953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68756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</a:rPr>
                        <a:t>Making a kaleidoscope or/and</a:t>
                      </a:r>
                      <a:r>
                        <a:rPr lang="en-GB" sz="1100" baseline="0" dirty="0" smtClean="0">
                          <a:latin typeface="+mn-lt"/>
                        </a:rPr>
                        <a:t> 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periscope</a:t>
                      </a:r>
                      <a:endParaRPr lang="en-GB" sz="1100" dirty="0" smtClean="0">
                        <a:latin typeface="+mn-lt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</a:rPr>
                        <a:t>Investigate how much light passes through different materials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</a:rPr>
                        <a:t>Use increased knowledge to create</a:t>
                      </a:r>
                      <a:r>
                        <a:rPr lang="en-GB" sz="1100" baseline="0" dirty="0" smtClean="0">
                          <a:latin typeface="+mn-lt"/>
                        </a:rPr>
                        <a:t> protective systems against too much light.</a:t>
                      </a:r>
                      <a:endParaRPr lang="en-GB" sz="1100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7305135"/>
              </p:ext>
            </p:extLst>
          </p:nvPr>
        </p:nvGraphicFramePr>
        <p:xfrm>
          <a:off x="3400817" y="1216898"/>
          <a:ext cx="3319398" cy="31548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=""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  <a:tr h="407699"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/>
                        <a:t>Light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form of energy that travels in a</a:t>
                      </a:r>
                      <a:r>
                        <a:rPr lang="en-GB" sz="10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wave from a source.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89411962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/>
                        <a:t>Light</a:t>
                      </a:r>
                      <a:r>
                        <a:rPr lang="en-GB" sz="1000" baseline="0" dirty="0" smtClean="0"/>
                        <a:t> source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</a:t>
                      </a:r>
                      <a:r>
                        <a:rPr lang="en-GB" sz="10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object that makes its own light.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9763709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/>
                        <a:t>Reflection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dirty="0" smtClean="0"/>
                        <a:t>Reflection is when light bounces off a surface, changing the direction of</a:t>
                      </a:r>
                      <a:r>
                        <a:rPr lang="en-GB" sz="1000" baseline="0" dirty="0" smtClean="0"/>
                        <a:t> a ray of light.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31458376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/>
                        <a:t>Refraction 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dirty="0" smtClean="0"/>
                        <a:t>Refraction happens when objects slow down the </a:t>
                      </a:r>
                      <a:r>
                        <a:rPr lang="en-GB" sz="1000" smtClean="0"/>
                        <a:t>light beam </a:t>
                      </a:r>
                      <a:r>
                        <a:rPr lang="en-GB" sz="1000" dirty="0" smtClean="0"/>
                        <a:t>and it deflects from its path (slightly changes its direction). 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23907015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/>
                        <a:t>Shadow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dirty="0" smtClean="0"/>
                        <a:t>A dark area or shape produced by a body coming between rays of light and a surface.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800543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028397"/>
              </p:ext>
            </p:extLst>
          </p:nvPr>
        </p:nvGraphicFramePr>
        <p:xfrm>
          <a:off x="100209" y="1161296"/>
          <a:ext cx="3155796" cy="57928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5791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2240005">
                  <a:extLst>
                    <a:ext uri="{9D8B030D-6E8A-4147-A177-3AD203B41FA5}">
                      <a16:colId xmlns="" xmlns:a16="http://schemas.microsoft.com/office/drawing/2014/main" val="3656043737"/>
                    </a:ext>
                  </a:extLst>
                </a:gridCol>
              </a:tblGrid>
              <a:tr h="290409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25317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Light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78425022"/>
                  </a:ext>
                </a:extLst>
              </a:tr>
              <a:tr h="744638">
                <a:tc grid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need light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be able to see things. Light waves travel out from sources of light in straight lines. These are often called rays or beams of light.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2795563"/>
                  </a:ext>
                </a:extLst>
              </a:tr>
              <a:tr h="79704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How shadows are cast?</a:t>
                      </a:r>
                    </a:p>
                    <a:p>
                      <a:pPr algn="ctr"/>
                      <a:endParaRPr lang="en-GB" sz="1100" dirty="0" smtClean="0"/>
                    </a:p>
                    <a:p>
                      <a:pPr algn="ctr"/>
                      <a:endParaRPr lang="en-GB" sz="1100" dirty="0" smtClean="0"/>
                    </a:p>
                    <a:p>
                      <a:pPr algn="ctr"/>
                      <a:endParaRPr lang="en-GB" sz="1100" dirty="0" smtClean="0"/>
                    </a:p>
                    <a:p>
                      <a:pPr algn="ctr"/>
                      <a:endParaRPr lang="en-GB" sz="1100" dirty="0" smtClean="0"/>
                    </a:p>
                    <a:p>
                      <a:pPr algn="ctr"/>
                      <a:endParaRPr lang="en-GB" sz="1100" dirty="0" smtClean="0"/>
                    </a:p>
                    <a:p>
                      <a:pPr algn="ctr"/>
                      <a:endParaRPr lang="en-GB" sz="1100" dirty="0" smtClean="0"/>
                    </a:p>
                    <a:p>
                      <a:pPr algn="ctr"/>
                      <a:endParaRPr lang="en-GB" sz="1100" dirty="0" smtClean="0"/>
                    </a:p>
                    <a:p>
                      <a:pPr algn="ctr"/>
                      <a:endParaRPr lang="en-GB" sz="1100" dirty="0" smtClean="0"/>
                    </a:p>
                    <a:p>
                      <a:pPr algn="ctr"/>
                      <a:endParaRPr lang="en-GB" sz="1100" dirty="0" smtClean="0"/>
                    </a:p>
                    <a:p>
                      <a:pPr algn="ctr"/>
                      <a:endParaRPr lang="en-GB" sz="1100" dirty="0" smtClean="0"/>
                    </a:p>
                    <a:p>
                      <a:pPr algn="ctr"/>
                      <a:endParaRPr lang="en-GB" sz="1100" dirty="0" smtClean="0"/>
                    </a:p>
                    <a:p>
                      <a:pPr algn="ctr"/>
                      <a:endParaRPr lang="en-GB" sz="1100" dirty="0" smtClean="0"/>
                    </a:p>
                    <a:p>
                      <a:pPr algn="ctr"/>
                      <a:endParaRPr lang="en-GB" sz="110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8575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Light travelling through objects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44989664"/>
                  </a:ext>
                </a:extLst>
              </a:tr>
              <a:tr h="74463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Transparent</a:t>
                      </a:r>
                    </a:p>
                    <a:p>
                      <a:pPr algn="ctr"/>
                      <a:endParaRPr lang="en-GB" sz="1100" baseline="0" dirty="0" smtClean="0"/>
                    </a:p>
                    <a:p>
                      <a:pPr algn="ctr"/>
                      <a:endParaRPr lang="en-GB" sz="1100" baseline="0" dirty="0" smtClean="0"/>
                    </a:p>
                    <a:p>
                      <a:pPr algn="ctr"/>
                      <a:endParaRPr lang="en-GB" sz="1100" baseline="0" dirty="0" smtClean="0"/>
                    </a:p>
                    <a:p>
                      <a:pPr algn="ctr"/>
                      <a:r>
                        <a:rPr lang="en-GB" sz="1100" baseline="0" dirty="0" smtClean="0"/>
                        <a:t>Translucent</a:t>
                      </a:r>
                    </a:p>
                    <a:p>
                      <a:pPr algn="ctr"/>
                      <a:endParaRPr lang="en-GB" sz="1100" baseline="0" dirty="0" smtClean="0"/>
                    </a:p>
                    <a:p>
                      <a:pPr algn="ctr"/>
                      <a:endParaRPr lang="en-GB" sz="1100" baseline="0" dirty="0" smtClean="0"/>
                    </a:p>
                    <a:p>
                      <a:pPr algn="ctr"/>
                      <a:endParaRPr lang="en-GB" sz="1100" baseline="0" dirty="0" smtClean="0"/>
                    </a:p>
                    <a:p>
                      <a:pPr algn="ctr"/>
                      <a:r>
                        <a:rPr lang="en-GB" sz="1100" baseline="0" dirty="0" smtClean="0"/>
                        <a:t>Opaque 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Describes objects that let light travel through them easily, meaning you can see through the object.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Describes objects that things les some light through, but scatters the light so we can’t see them properly.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Describes objects that do not let any light pass through them.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1147914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1109790"/>
              </p:ext>
            </p:extLst>
          </p:nvPr>
        </p:nvGraphicFramePr>
        <p:xfrm>
          <a:off x="3400817" y="6449183"/>
          <a:ext cx="3319398" cy="20037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312159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Statutory requirements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1592223">
                <a:tc>
                  <a:txBody>
                    <a:bodyPr/>
                    <a:lstStyle/>
                    <a:p>
                      <a:pPr marL="171450" indent="-171450">
                        <a:buFont typeface="Arial" charset="0"/>
                        <a:buChar char="•"/>
                      </a:pPr>
                      <a:r>
                        <a:rPr lang="en-GB" sz="10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that light appears to travel in straight lines.</a:t>
                      </a:r>
                    </a:p>
                    <a:p>
                      <a:pPr marL="171450" indent="-171450">
                        <a:buFont typeface="Arial" charset="0"/>
                        <a:buChar char="•"/>
                      </a:pPr>
                      <a:r>
                        <a:rPr lang="en-GB" sz="10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the idea that light travels in straight lines to explain that objects are seen because they give out or reflect light into the eye.</a:t>
                      </a:r>
                    </a:p>
                    <a:p>
                      <a:pPr marL="171450" indent="-171450">
                        <a:buFont typeface="Arial" charset="0"/>
                        <a:buChar char="•"/>
                      </a:pPr>
                      <a:r>
                        <a:rPr lang="en-GB" sz="10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that we see things because light travels from light sources to our eyes or from light sources to objects and then to our eyes.</a:t>
                      </a:r>
                    </a:p>
                    <a:p>
                      <a:pPr marL="171450" indent="-171450">
                        <a:buFont typeface="Arial" charset="0"/>
                        <a:buChar char="•"/>
                      </a:pPr>
                      <a:r>
                        <a:rPr lang="en-GB" sz="10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the idea that light travels in straight lines to explain why shadows have the same shape as the objects that cast them.</a:t>
                      </a:r>
                      <a:endParaRPr lang="en-GB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0" t="6539" r="2918" b="4002"/>
          <a:stretch/>
        </p:blipFill>
        <p:spPr bwMode="auto">
          <a:xfrm>
            <a:off x="3528774" y="4397639"/>
            <a:ext cx="3063483" cy="2027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7" t="7187" r="1969" b="4902"/>
          <a:stretch/>
        </p:blipFill>
        <p:spPr bwMode="auto">
          <a:xfrm>
            <a:off x="100209" y="7044266"/>
            <a:ext cx="3257995" cy="1413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8" t="6580" r="4191" b="3358"/>
          <a:stretch/>
        </p:blipFill>
        <p:spPr bwMode="auto">
          <a:xfrm>
            <a:off x="617139" y="2692737"/>
            <a:ext cx="2110055" cy="2156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40" y="92776"/>
            <a:ext cx="6483927" cy="41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445</TotalTime>
  <Words>315</Words>
  <Application>Microsoft Office PowerPoint</Application>
  <PresentationFormat>A4 Paper (210x297 mm)</PresentationFormat>
  <Paragraphs>54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Liam Frost</cp:lastModifiedBy>
  <cp:revision>56</cp:revision>
  <cp:lastPrinted>2020-01-07T15:23:09Z</cp:lastPrinted>
  <dcterms:created xsi:type="dcterms:W3CDTF">2019-07-07T18:53:37Z</dcterms:created>
  <dcterms:modified xsi:type="dcterms:W3CDTF">2020-04-07T11:32:11Z</dcterms:modified>
</cp:coreProperties>
</file>