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160000" cy="16002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2430" y="-72"/>
      </p:cViewPr>
      <p:guideLst>
        <p:guide orient="horz" pos="504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970995"/>
            <a:ext cx="8636000" cy="343005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067800"/>
            <a:ext cx="7112000" cy="4089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965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11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10282770"/>
            <a:ext cx="8636000" cy="3178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6782332"/>
            <a:ext cx="8636000" cy="35004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75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03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581930"/>
            <a:ext cx="4489098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5074708"/>
            <a:ext cx="4489098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3581930"/>
            <a:ext cx="4490861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5074708"/>
            <a:ext cx="4490861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82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167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695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37117"/>
            <a:ext cx="3342570" cy="2711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637120"/>
            <a:ext cx="5679722" cy="136572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3348570"/>
            <a:ext cx="3342570" cy="10945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5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11201400"/>
            <a:ext cx="6096000" cy="13223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1429808"/>
            <a:ext cx="6096000" cy="9601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12523789"/>
            <a:ext cx="6096000" cy="18780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44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9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640826"/>
            <a:ext cx="2286000" cy="1365355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40826"/>
            <a:ext cx="6688667" cy="1365355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23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640822"/>
            <a:ext cx="9144000" cy="266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733804"/>
            <a:ext cx="9144000" cy="1056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9E7C1-677A-4212-97EB-285B7F933903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14831487"/>
            <a:ext cx="3217333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4796C-FEAC-4E2F-A00E-C040B971C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96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9901" y="444500"/>
            <a:ext cx="6554316" cy="17543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u="sng" dirty="0" smtClean="0">
                <a:solidFill>
                  <a:srgbClr val="000000"/>
                </a:solidFill>
                <a:latin typeface="Sassoon Primary Std - 28"/>
              </a:rPr>
              <a:t>Thursday 19th November 2020</a:t>
            </a:r>
          </a:p>
          <a:p>
            <a:r>
              <a:rPr lang="en-GB" sz="3600" u="sng" dirty="0" smtClean="0">
                <a:solidFill>
                  <a:srgbClr val="000000"/>
                </a:solidFill>
                <a:latin typeface="Sassoon Primary Std - 28"/>
              </a:rPr>
              <a:t>T</a:t>
            </a:r>
            <a:r>
              <a:rPr lang="en-GB" sz="3600" dirty="0" smtClean="0">
                <a:solidFill>
                  <a:srgbClr val="000000"/>
                </a:solidFill>
                <a:latin typeface="Sassoon Primary Std - 28"/>
              </a:rPr>
              <a:t>oday, you are going to design your own beast</a:t>
            </a:r>
            <a:r>
              <a:rPr lang="en-GB" sz="2100" dirty="0" smtClean="0">
                <a:solidFill>
                  <a:srgbClr val="000000"/>
                </a:solidFill>
                <a:latin typeface="Sassoon Primary Std - 28"/>
              </a:rPr>
              <a:t>.</a:t>
            </a:r>
            <a:endParaRPr lang="en-GB" sz="2100" dirty="0">
              <a:solidFill>
                <a:srgbClr val="000000"/>
              </a:solidFill>
              <a:latin typeface="Sassoon Primary Std - 28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7456264" y="444500"/>
            <a:ext cx="2729771" cy="41522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451645" y="5624736"/>
            <a:ext cx="7004304" cy="226215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28"/>
              </a:rPr>
              <a:t>WALT: Design my own Beast</a:t>
            </a:r>
          </a:p>
          <a:p>
            <a:endParaRPr lang="en-GB" sz="2100" b="1" dirty="0" smtClean="0">
              <a:solidFill>
                <a:srgbClr val="000000"/>
              </a:solidFill>
              <a:latin typeface="Sassoon Primary Std - 28"/>
            </a:endParaRPr>
          </a:p>
          <a:p>
            <a:endParaRPr lang="en-GB" sz="2100" b="1" dirty="0" smtClean="0">
              <a:solidFill>
                <a:srgbClr val="000000"/>
              </a:solidFill>
              <a:latin typeface="Sassoon Primary Std - 28"/>
            </a:endParaRPr>
          </a:p>
          <a:p>
            <a:endParaRPr lang="en-GB" sz="2100" b="1" dirty="0" smtClean="0">
              <a:solidFill>
                <a:srgbClr val="000000"/>
              </a:solidFill>
              <a:latin typeface="Sassoon Primary Std - 28"/>
            </a:endParaRPr>
          </a:p>
          <a:p>
            <a:endParaRPr lang="en-GB" sz="2100" b="1" dirty="0" smtClean="0">
              <a:solidFill>
                <a:srgbClr val="000000"/>
              </a:solidFill>
              <a:latin typeface="Sassoon Primary Std - 28"/>
            </a:endParaRPr>
          </a:p>
          <a:p>
            <a:endParaRPr lang="en-GB" sz="2100" b="1" dirty="0">
              <a:solidFill>
                <a:srgbClr val="000000"/>
              </a:solidFill>
              <a:latin typeface="Sassoon Primary Std - 28"/>
            </a:endParaRPr>
          </a:p>
        </p:txBody>
      </p:sp>
    </p:spTree>
    <p:extLst>
      <p:ext uri="{BB962C8B-B14F-4D97-AF65-F5344CB8AC3E}">
        <p14:creationId xmlns:p14="http://schemas.microsoft.com/office/powerpoint/2010/main" val="1309458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58800" y="2345267"/>
            <a:ext cx="9035125" cy="8444310"/>
          </a:xfrm>
          <a:custGeom>
            <a:avLst/>
            <a:gdLst/>
            <a:ahLst/>
            <a:cxnLst/>
            <a:rect l="0" t="0" r="0" b="0"/>
            <a:pathLst>
              <a:path w="9035125" h="8444310">
                <a:moveTo>
                  <a:pt x="1505856" y="0"/>
                </a:moveTo>
                <a:lnTo>
                  <a:pt x="7679217" y="0"/>
                </a:lnTo>
                <a:lnTo>
                  <a:pt x="7830443" y="28743"/>
                </a:lnTo>
                <a:lnTo>
                  <a:pt x="8100855" y="98216"/>
                </a:lnTo>
                <a:lnTo>
                  <a:pt x="8357169" y="239555"/>
                </a:lnTo>
                <a:lnTo>
                  <a:pt x="8477638" y="309023"/>
                </a:lnTo>
                <a:lnTo>
                  <a:pt x="8689098" y="506660"/>
                </a:lnTo>
                <a:lnTo>
                  <a:pt x="8839041" y="731838"/>
                </a:lnTo>
                <a:lnTo>
                  <a:pt x="8914656" y="858804"/>
                </a:lnTo>
                <a:lnTo>
                  <a:pt x="8990267" y="1111532"/>
                </a:lnTo>
                <a:lnTo>
                  <a:pt x="9019747" y="1252869"/>
                </a:lnTo>
                <a:lnTo>
                  <a:pt x="9019747" y="1322339"/>
                </a:lnTo>
                <a:lnTo>
                  <a:pt x="9035124" y="1407385"/>
                </a:lnTo>
                <a:lnTo>
                  <a:pt x="9035124" y="7036920"/>
                </a:lnTo>
                <a:lnTo>
                  <a:pt x="9019747" y="7107592"/>
                </a:lnTo>
                <a:lnTo>
                  <a:pt x="9019747" y="7178263"/>
                </a:lnTo>
                <a:lnTo>
                  <a:pt x="8990267" y="7318401"/>
                </a:lnTo>
                <a:lnTo>
                  <a:pt x="8914656" y="7571131"/>
                </a:lnTo>
                <a:lnTo>
                  <a:pt x="8764713" y="7810689"/>
                </a:lnTo>
                <a:lnTo>
                  <a:pt x="8689098" y="7923278"/>
                </a:lnTo>
                <a:lnTo>
                  <a:pt x="8477638" y="8120912"/>
                </a:lnTo>
                <a:lnTo>
                  <a:pt x="8236696" y="8261048"/>
                </a:lnTo>
                <a:lnTo>
                  <a:pt x="8100855" y="8331718"/>
                </a:lnTo>
                <a:lnTo>
                  <a:pt x="7830443" y="8402386"/>
                </a:lnTo>
                <a:lnTo>
                  <a:pt x="7679217" y="8429937"/>
                </a:lnTo>
                <a:lnTo>
                  <a:pt x="7604885" y="8429937"/>
                </a:lnTo>
                <a:lnTo>
                  <a:pt x="7529270" y="8444309"/>
                </a:lnTo>
                <a:lnTo>
                  <a:pt x="1505856" y="8444309"/>
                </a:lnTo>
                <a:lnTo>
                  <a:pt x="1414861" y="8429937"/>
                </a:lnTo>
                <a:lnTo>
                  <a:pt x="1340532" y="8429937"/>
                </a:lnTo>
                <a:lnTo>
                  <a:pt x="1189304" y="8402386"/>
                </a:lnTo>
                <a:lnTo>
                  <a:pt x="918891" y="8331718"/>
                </a:lnTo>
                <a:lnTo>
                  <a:pt x="662574" y="8190380"/>
                </a:lnTo>
                <a:lnTo>
                  <a:pt x="542106" y="8120912"/>
                </a:lnTo>
                <a:lnTo>
                  <a:pt x="331930" y="7923278"/>
                </a:lnTo>
                <a:lnTo>
                  <a:pt x="180702" y="7698092"/>
                </a:lnTo>
                <a:lnTo>
                  <a:pt x="105091" y="7571131"/>
                </a:lnTo>
                <a:lnTo>
                  <a:pt x="30758" y="7318401"/>
                </a:lnTo>
                <a:lnTo>
                  <a:pt x="0" y="7178263"/>
                </a:lnTo>
                <a:lnTo>
                  <a:pt x="0" y="1252869"/>
                </a:lnTo>
                <a:lnTo>
                  <a:pt x="30758" y="1111532"/>
                </a:lnTo>
                <a:lnTo>
                  <a:pt x="105091" y="858804"/>
                </a:lnTo>
                <a:lnTo>
                  <a:pt x="256317" y="619250"/>
                </a:lnTo>
                <a:lnTo>
                  <a:pt x="331930" y="506660"/>
                </a:lnTo>
                <a:lnTo>
                  <a:pt x="542106" y="309023"/>
                </a:lnTo>
                <a:lnTo>
                  <a:pt x="783043" y="168887"/>
                </a:lnTo>
                <a:lnTo>
                  <a:pt x="918891" y="98216"/>
                </a:lnTo>
                <a:lnTo>
                  <a:pt x="1189304" y="28743"/>
                </a:lnTo>
                <a:lnTo>
                  <a:pt x="1340532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92200" y="2895600"/>
            <a:ext cx="8381619" cy="669414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Preparation time: 10 minutes</a:t>
            </a:r>
          </a:p>
          <a:p>
            <a:endParaRPr lang="en-GB" sz="3600" b="1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1) Look at your work from Tuesday and Wednesday.  Read your description out loud using your best reading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voice.</a:t>
            </a:r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2) Think about the adjectives (describing words) you used.  Could you use any of those ideas for your own Beast design?</a:t>
            </a:r>
          </a:p>
          <a:p>
            <a:r>
              <a:rPr lang="en-GB" sz="2100" dirty="0" smtClean="0">
                <a:solidFill>
                  <a:srgbClr val="000000"/>
                </a:solidFill>
                <a:latin typeface="Sassoon Primary - 28"/>
              </a:rPr>
              <a:t>  </a:t>
            </a: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>
              <a:solidFill>
                <a:srgbClr val="000000"/>
              </a:solidFill>
              <a:latin typeface="Sassoon Primary - 28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600" y="584200"/>
            <a:ext cx="1828546" cy="212115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405061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96900" y="2561167"/>
            <a:ext cx="8642351" cy="9116484"/>
          </a:xfrm>
          <a:custGeom>
            <a:avLst/>
            <a:gdLst/>
            <a:ahLst/>
            <a:cxnLst/>
            <a:rect l="0" t="0" r="0" b="0"/>
            <a:pathLst>
              <a:path w="8642351" h="9116484">
                <a:moveTo>
                  <a:pt x="1440393" y="0"/>
                </a:moveTo>
                <a:lnTo>
                  <a:pt x="7345388" y="0"/>
                </a:lnTo>
                <a:lnTo>
                  <a:pt x="7490038" y="31030"/>
                </a:lnTo>
                <a:lnTo>
                  <a:pt x="7748694" y="106032"/>
                </a:lnTo>
                <a:lnTo>
                  <a:pt x="7993868" y="258623"/>
                </a:lnTo>
                <a:lnTo>
                  <a:pt x="8109099" y="333621"/>
                </a:lnTo>
                <a:lnTo>
                  <a:pt x="8311365" y="546990"/>
                </a:lnTo>
                <a:lnTo>
                  <a:pt x="8454790" y="790092"/>
                </a:lnTo>
                <a:lnTo>
                  <a:pt x="8527119" y="927165"/>
                </a:lnTo>
                <a:lnTo>
                  <a:pt x="8599443" y="1200012"/>
                </a:lnTo>
                <a:lnTo>
                  <a:pt x="8627641" y="1352597"/>
                </a:lnTo>
                <a:lnTo>
                  <a:pt x="8627641" y="1427600"/>
                </a:lnTo>
                <a:lnTo>
                  <a:pt x="8642350" y="1519414"/>
                </a:lnTo>
                <a:lnTo>
                  <a:pt x="8642350" y="7597065"/>
                </a:lnTo>
                <a:lnTo>
                  <a:pt x="8627641" y="7673363"/>
                </a:lnTo>
                <a:lnTo>
                  <a:pt x="8627641" y="7749658"/>
                </a:lnTo>
                <a:lnTo>
                  <a:pt x="8599443" y="7900952"/>
                </a:lnTo>
                <a:lnTo>
                  <a:pt x="8527119" y="8173800"/>
                </a:lnTo>
                <a:lnTo>
                  <a:pt x="8383695" y="8432424"/>
                </a:lnTo>
                <a:lnTo>
                  <a:pt x="8311365" y="8553979"/>
                </a:lnTo>
                <a:lnTo>
                  <a:pt x="8109099" y="8767344"/>
                </a:lnTo>
                <a:lnTo>
                  <a:pt x="7878632" y="8918635"/>
                </a:lnTo>
                <a:lnTo>
                  <a:pt x="7748694" y="8994928"/>
                </a:lnTo>
                <a:lnTo>
                  <a:pt x="7490038" y="9071223"/>
                </a:lnTo>
                <a:lnTo>
                  <a:pt x="7345388" y="9100968"/>
                </a:lnTo>
                <a:lnTo>
                  <a:pt x="7274285" y="9100968"/>
                </a:lnTo>
                <a:lnTo>
                  <a:pt x="7201959" y="9116483"/>
                </a:lnTo>
                <a:lnTo>
                  <a:pt x="1440393" y="9116483"/>
                </a:lnTo>
                <a:lnTo>
                  <a:pt x="1353355" y="9100968"/>
                </a:lnTo>
                <a:lnTo>
                  <a:pt x="1282257" y="9100968"/>
                </a:lnTo>
                <a:lnTo>
                  <a:pt x="1137602" y="9071223"/>
                </a:lnTo>
                <a:lnTo>
                  <a:pt x="878944" y="8994928"/>
                </a:lnTo>
                <a:lnTo>
                  <a:pt x="633771" y="8842341"/>
                </a:lnTo>
                <a:lnTo>
                  <a:pt x="518540" y="8767344"/>
                </a:lnTo>
                <a:lnTo>
                  <a:pt x="317499" y="8553979"/>
                </a:lnTo>
                <a:lnTo>
                  <a:pt x="172847" y="8310870"/>
                </a:lnTo>
                <a:lnTo>
                  <a:pt x="100522" y="8173800"/>
                </a:lnTo>
                <a:lnTo>
                  <a:pt x="29422" y="7900952"/>
                </a:lnTo>
                <a:lnTo>
                  <a:pt x="0" y="7749658"/>
                </a:lnTo>
                <a:lnTo>
                  <a:pt x="0" y="1352597"/>
                </a:lnTo>
                <a:lnTo>
                  <a:pt x="29422" y="1200012"/>
                </a:lnTo>
                <a:lnTo>
                  <a:pt x="100522" y="927165"/>
                </a:lnTo>
                <a:lnTo>
                  <a:pt x="245174" y="668542"/>
                </a:lnTo>
                <a:lnTo>
                  <a:pt x="317499" y="546990"/>
                </a:lnTo>
                <a:lnTo>
                  <a:pt x="518540" y="333621"/>
                </a:lnTo>
                <a:lnTo>
                  <a:pt x="749003" y="182330"/>
                </a:lnTo>
                <a:lnTo>
                  <a:pt x="878944" y="106032"/>
                </a:lnTo>
                <a:lnTo>
                  <a:pt x="1137602" y="31030"/>
                </a:lnTo>
                <a:lnTo>
                  <a:pt x="1282257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238377" y="2902089"/>
            <a:ext cx="7693914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33"/>
              </a:rPr>
              <a:t>Main Task:</a:t>
            </a:r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 30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1) Find some colouring pencils, felt tips, materials to stick etc.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- 33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2</a:t>
            </a:r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) Give a big smile, as this is going to be super-fun!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- 33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3</a:t>
            </a:r>
            <a:r>
              <a:rPr lang="en-GB" sz="3600" dirty="0" smtClean="0">
                <a:solidFill>
                  <a:srgbClr val="000000"/>
                </a:solidFill>
                <a:latin typeface="Sassoon Primary - 33"/>
              </a:rPr>
              <a:t>) Design your own beast using the worksheet provided.  There is some help for you on the next slide. </a:t>
            </a:r>
            <a:endParaRPr lang="en-GB" sz="3600" dirty="0">
              <a:solidFill>
                <a:srgbClr val="000000"/>
              </a:solidFill>
              <a:latin typeface="Sassoon Primary - 33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4200" y="622300"/>
            <a:ext cx="8470900" cy="10772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 smtClean="0">
                <a:solidFill>
                  <a:srgbClr val="000000"/>
                </a:solidFill>
                <a:latin typeface="Arial - 36"/>
              </a:rPr>
              <a:t>You will need to use the 'Design a Beast' worksheet</a:t>
            </a:r>
            <a:endParaRPr lang="en-GB" sz="3200" dirty="0">
              <a:solidFill>
                <a:srgbClr val="000000"/>
              </a:solidFill>
              <a:latin typeface="Arial - 36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0" y="8534400"/>
            <a:ext cx="2550541" cy="29422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073714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6900" y="546100"/>
            <a:ext cx="84709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When you design your beast think about how you would describe it.</a:t>
            </a:r>
            <a:endParaRPr lang="en-GB" sz="3600" dirty="0">
              <a:solidFill>
                <a:srgbClr val="000000"/>
              </a:solidFill>
              <a:latin typeface="Arial - 36"/>
            </a:endParaRPr>
          </a:p>
        </p:txBody>
      </p:sp>
      <p:sp>
        <p:nvSpPr>
          <p:cNvPr id="3" name="Oval 2"/>
          <p:cNvSpPr/>
          <p:nvPr/>
        </p:nvSpPr>
        <p:spPr>
          <a:xfrm>
            <a:off x="3487293" y="4096893"/>
            <a:ext cx="38100" cy="38100"/>
          </a:xfrm>
          <a:prstGeom prst="ellipse">
            <a:avLst/>
          </a:pr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reeform 3"/>
          <p:cNvSpPr/>
          <p:nvPr/>
        </p:nvSpPr>
        <p:spPr>
          <a:xfrm>
            <a:off x="139700" y="2514600"/>
            <a:ext cx="3937001" cy="3568701"/>
          </a:xfrm>
          <a:custGeom>
            <a:avLst/>
            <a:gdLst/>
            <a:ahLst/>
            <a:cxnLst/>
            <a:rect l="0" t="0" r="0" b="0"/>
            <a:pathLst>
              <a:path w="3937001" h="3568701">
                <a:moveTo>
                  <a:pt x="656167" y="0"/>
                </a:moveTo>
                <a:lnTo>
                  <a:pt x="3346172" y="0"/>
                </a:lnTo>
                <a:lnTo>
                  <a:pt x="3412067" y="12149"/>
                </a:lnTo>
                <a:lnTo>
                  <a:pt x="3529897" y="41509"/>
                </a:lnTo>
                <a:lnTo>
                  <a:pt x="3641585" y="101239"/>
                </a:lnTo>
                <a:lnTo>
                  <a:pt x="3694078" y="130599"/>
                </a:lnTo>
                <a:lnTo>
                  <a:pt x="3786219" y="214122"/>
                </a:lnTo>
                <a:lnTo>
                  <a:pt x="3851558" y="309287"/>
                </a:lnTo>
                <a:lnTo>
                  <a:pt x="3884506" y="362944"/>
                </a:lnTo>
                <a:lnTo>
                  <a:pt x="3917455" y="469753"/>
                </a:lnTo>
                <a:lnTo>
                  <a:pt x="3930298" y="529483"/>
                </a:lnTo>
                <a:lnTo>
                  <a:pt x="3930298" y="558843"/>
                </a:lnTo>
                <a:lnTo>
                  <a:pt x="3937000" y="594783"/>
                </a:lnTo>
                <a:lnTo>
                  <a:pt x="3937000" y="2973916"/>
                </a:lnTo>
                <a:lnTo>
                  <a:pt x="3930298" y="3003781"/>
                </a:lnTo>
                <a:lnTo>
                  <a:pt x="3930298" y="3033648"/>
                </a:lnTo>
                <a:lnTo>
                  <a:pt x="3917455" y="3092873"/>
                </a:lnTo>
                <a:lnTo>
                  <a:pt x="3884506" y="3199681"/>
                </a:lnTo>
                <a:lnTo>
                  <a:pt x="3819169" y="3300922"/>
                </a:lnTo>
                <a:lnTo>
                  <a:pt x="3786219" y="3348504"/>
                </a:lnTo>
                <a:lnTo>
                  <a:pt x="3694078" y="3432027"/>
                </a:lnTo>
                <a:lnTo>
                  <a:pt x="3589091" y="3491252"/>
                </a:lnTo>
                <a:lnTo>
                  <a:pt x="3529897" y="3521117"/>
                </a:lnTo>
                <a:lnTo>
                  <a:pt x="3412067" y="3550982"/>
                </a:lnTo>
                <a:lnTo>
                  <a:pt x="3346172" y="3562626"/>
                </a:lnTo>
                <a:lnTo>
                  <a:pt x="3313781" y="3562626"/>
                </a:lnTo>
                <a:lnTo>
                  <a:pt x="3280833" y="3568700"/>
                </a:lnTo>
                <a:lnTo>
                  <a:pt x="656167" y="3568700"/>
                </a:lnTo>
                <a:lnTo>
                  <a:pt x="616518" y="3562626"/>
                </a:lnTo>
                <a:lnTo>
                  <a:pt x="584128" y="3562626"/>
                </a:lnTo>
                <a:lnTo>
                  <a:pt x="518232" y="3550982"/>
                </a:lnTo>
                <a:lnTo>
                  <a:pt x="400402" y="3521117"/>
                </a:lnTo>
                <a:lnTo>
                  <a:pt x="288713" y="3461385"/>
                </a:lnTo>
                <a:lnTo>
                  <a:pt x="236220" y="3432027"/>
                </a:lnTo>
                <a:lnTo>
                  <a:pt x="144636" y="3348504"/>
                </a:lnTo>
                <a:lnTo>
                  <a:pt x="78740" y="3253337"/>
                </a:lnTo>
                <a:lnTo>
                  <a:pt x="45792" y="3199681"/>
                </a:lnTo>
                <a:lnTo>
                  <a:pt x="13402" y="3092873"/>
                </a:lnTo>
                <a:lnTo>
                  <a:pt x="0" y="3033648"/>
                </a:lnTo>
                <a:lnTo>
                  <a:pt x="0" y="529483"/>
                </a:lnTo>
                <a:lnTo>
                  <a:pt x="13402" y="469753"/>
                </a:lnTo>
                <a:lnTo>
                  <a:pt x="45792" y="362944"/>
                </a:lnTo>
                <a:lnTo>
                  <a:pt x="111688" y="261705"/>
                </a:lnTo>
                <a:lnTo>
                  <a:pt x="144636" y="214122"/>
                </a:lnTo>
                <a:lnTo>
                  <a:pt x="236220" y="130599"/>
                </a:lnTo>
                <a:lnTo>
                  <a:pt x="341207" y="71375"/>
                </a:lnTo>
                <a:lnTo>
                  <a:pt x="400402" y="41509"/>
                </a:lnTo>
                <a:lnTo>
                  <a:pt x="518232" y="12149"/>
                </a:lnTo>
                <a:lnTo>
                  <a:pt x="584128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46100" y="2654300"/>
            <a:ext cx="3141929" cy="34009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dirty="0" smtClean="0">
                <a:solidFill>
                  <a:srgbClr val="000000"/>
                </a:solidFill>
                <a:latin typeface="Arial - 26"/>
              </a:rPr>
              <a:t>Think about </a:t>
            </a:r>
            <a:r>
              <a:rPr lang="en-GB" sz="2800" b="1" dirty="0" smtClean="0">
                <a:solidFill>
                  <a:srgbClr val="000000"/>
                </a:solidFill>
                <a:latin typeface="Arial - 26"/>
              </a:rPr>
              <a:t>colours</a:t>
            </a:r>
            <a:endParaRPr lang="en-GB" sz="2800" b="1" dirty="0" smtClean="0">
              <a:solidFill>
                <a:srgbClr val="000000"/>
              </a:solidFill>
              <a:latin typeface="Arial - 26"/>
            </a:endParaRPr>
          </a:p>
          <a:p>
            <a:r>
              <a:rPr lang="en-GB" sz="2800" b="1" dirty="0" smtClean="0">
                <a:solidFill>
                  <a:srgbClr val="000000"/>
                </a:solidFill>
                <a:latin typeface="Arial - 26"/>
              </a:rPr>
              <a:t>g</a:t>
            </a:r>
            <a:r>
              <a:rPr lang="en-GB" sz="2800" dirty="0" smtClean="0">
                <a:solidFill>
                  <a:srgbClr val="000000"/>
                </a:solidFill>
                <a:latin typeface="Arial - 26"/>
              </a:rPr>
              <a:t>reen eyes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6"/>
              </a:rPr>
              <a:t>bright, blue eyes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6"/>
              </a:rPr>
              <a:t>light, pink eyes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6"/>
              </a:rPr>
              <a:t>dark, red tongue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6"/>
              </a:rPr>
              <a:t>black tongue</a:t>
            </a:r>
          </a:p>
          <a:p>
            <a:endParaRPr lang="en-GB" sz="1900" dirty="0">
              <a:solidFill>
                <a:srgbClr val="000000"/>
              </a:solidFill>
              <a:latin typeface="Arial - 26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5359400" y="2006600"/>
            <a:ext cx="4879247" cy="4429855"/>
          </a:xfrm>
          <a:custGeom>
            <a:avLst/>
            <a:gdLst/>
            <a:ahLst/>
            <a:cxnLst/>
            <a:rect l="0" t="0" r="0" b="0"/>
            <a:pathLst>
              <a:path w="4879247" h="4429855">
                <a:moveTo>
                  <a:pt x="813208" y="0"/>
                </a:moveTo>
                <a:lnTo>
                  <a:pt x="4147015" y="0"/>
                </a:lnTo>
                <a:lnTo>
                  <a:pt x="4228680" y="15080"/>
                </a:lnTo>
                <a:lnTo>
                  <a:pt x="4374710" y="51525"/>
                </a:lnTo>
                <a:lnTo>
                  <a:pt x="4513131" y="125669"/>
                </a:lnTo>
                <a:lnTo>
                  <a:pt x="4578186" y="162114"/>
                </a:lnTo>
                <a:lnTo>
                  <a:pt x="4692377" y="265791"/>
                </a:lnTo>
                <a:lnTo>
                  <a:pt x="4773356" y="383920"/>
                </a:lnTo>
                <a:lnTo>
                  <a:pt x="4814188" y="450525"/>
                </a:lnTo>
                <a:lnTo>
                  <a:pt x="4855023" y="583108"/>
                </a:lnTo>
                <a:lnTo>
                  <a:pt x="4870940" y="657252"/>
                </a:lnTo>
                <a:lnTo>
                  <a:pt x="4870940" y="693696"/>
                </a:lnTo>
                <a:lnTo>
                  <a:pt x="4879246" y="738308"/>
                </a:lnTo>
                <a:lnTo>
                  <a:pt x="4879246" y="3691543"/>
                </a:lnTo>
                <a:lnTo>
                  <a:pt x="4870940" y="3728616"/>
                </a:lnTo>
                <a:lnTo>
                  <a:pt x="4870940" y="3765690"/>
                </a:lnTo>
                <a:lnTo>
                  <a:pt x="4855023" y="3839206"/>
                </a:lnTo>
                <a:lnTo>
                  <a:pt x="4814188" y="3971788"/>
                </a:lnTo>
                <a:lnTo>
                  <a:pt x="4733215" y="4097458"/>
                </a:lnTo>
                <a:lnTo>
                  <a:pt x="4692377" y="4156522"/>
                </a:lnTo>
                <a:lnTo>
                  <a:pt x="4578186" y="4260200"/>
                </a:lnTo>
                <a:lnTo>
                  <a:pt x="4448072" y="4333716"/>
                </a:lnTo>
                <a:lnTo>
                  <a:pt x="4374710" y="4370789"/>
                </a:lnTo>
                <a:lnTo>
                  <a:pt x="4228680" y="4407860"/>
                </a:lnTo>
                <a:lnTo>
                  <a:pt x="4147015" y="4422314"/>
                </a:lnTo>
                <a:lnTo>
                  <a:pt x="4106871" y="4422314"/>
                </a:lnTo>
                <a:lnTo>
                  <a:pt x="4066039" y="4429854"/>
                </a:lnTo>
                <a:lnTo>
                  <a:pt x="813208" y="4429854"/>
                </a:lnTo>
                <a:lnTo>
                  <a:pt x="764070" y="4422314"/>
                </a:lnTo>
                <a:lnTo>
                  <a:pt x="723928" y="4422314"/>
                </a:lnTo>
                <a:lnTo>
                  <a:pt x="642262" y="4407860"/>
                </a:lnTo>
                <a:lnTo>
                  <a:pt x="496230" y="4370789"/>
                </a:lnTo>
                <a:lnTo>
                  <a:pt x="357811" y="4296642"/>
                </a:lnTo>
                <a:lnTo>
                  <a:pt x="292754" y="4260200"/>
                </a:lnTo>
                <a:lnTo>
                  <a:pt x="179253" y="4156522"/>
                </a:lnTo>
                <a:lnTo>
                  <a:pt x="97586" y="4038392"/>
                </a:lnTo>
                <a:lnTo>
                  <a:pt x="56752" y="3971788"/>
                </a:lnTo>
                <a:lnTo>
                  <a:pt x="16610" y="3839206"/>
                </a:lnTo>
                <a:lnTo>
                  <a:pt x="0" y="3765690"/>
                </a:lnTo>
                <a:lnTo>
                  <a:pt x="0" y="657252"/>
                </a:lnTo>
                <a:lnTo>
                  <a:pt x="16610" y="583108"/>
                </a:lnTo>
                <a:lnTo>
                  <a:pt x="56752" y="450525"/>
                </a:lnTo>
                <a:lnTo>
                  <a:pt x="138417" y="324857"/>
                </a:lnTo>
                <a:lnTo>
                  <a:pt x="179253" y="265791"/>
                </a:lnTo>
                <a:lnTo>
                  <a:pt x="292754" y="162114"/>
                </a:lnTo>
                <a:lnTo>
                  <a:pt x="422868" y="88599"/>
                </a:lnTo>
                <a:lnTo>
                  <a:pt x="496230" y="51525"/>
                </a:lnTo>
                <a:lnTo>
                  <a:pt x="642262" y="15080"/>
                </a:lnTo>
                <a:lnTo>
                  <a:pt x="723928" y="0"/>
                </a:lnTo>
                <a:close/>
              </a:path>
            </a:pathLst>
          </a:custGeom>
          <a:solidFill>
            <a:srgbClr val="00B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715000" y="2565400"/>
            <a:ext cx="4622800" cy="35394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b="1" dirty="0" smtClean="0">
                <a:solidFill>
                  <a:srgbClr val="000000"/>
                </a:solidFill>
                <a:latin typeface="Arial - 26"/>
              </a:rPr>
              <a:t>Think about measurements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huge claws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wide eyes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enormous feet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small ears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long, dangly arms</a:t>
            </a:r>
            <a:endParaRPr lang="en-GB" sz="3200" dirty="0">
              <a:solidFill>
                <a:srgbClr val="000000"/>
              </a:solidFill>
              <a:latin typeface="Arial - 26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184150" y="9944100"/>
            <a:ext cx="4879247" cy="4429855"/>
          </a:xfrm>
          <a:custGeom>
            <a:avLst/>
            <a:gdLst/>
            <a:ahLst/>
            <a:cxnLst/>
            <a:rect l="0" t="0" r="0" b="0"/>
            <a:pathLst>
              <a:path w="4879247" h="4429855">
                <a:moveTo>
                  <a:pt x="813208" y="0"/>
                </a:moveTo>
                <a:lnTo>
                  <a:pt x="4147015" y="0"/>
                </a:lnTo>
                <a:lnTo>
                  <a:pt x="4228679" y="15080"/>
                </a:lnTo>
                <a:lnTo>
                  <a:pt x="4374710" y="51526"/>
                </a:lnTo>
                <a:lnTo>
                  <a:pt x="4513131" y="125669"/>
                </a:lnTo>
                <a:lnTo>
                  <a:pt x="4578186" y="162114"/>
                </a:lnTo>
                <a:lnTo>
                  <a:pt x="4692377" y="265791"/>
                </a:lnTo>
                <a:lnTo>
                  <a:pt x="4773356" y="383920"/>
                </a:lnTo>
                <a:lnTo>
                  <a:pt x="4814188" y="450525"/>
                </a:lnTo>
                <a:lnTo>
                  <a:pt x="4855023" y="583108"/>
                </a:lnTo>
                <a:lnTo>
                  <a:pt x="4870940" y="657251"/>
                </a:lnTo>
                <a:lnTo>
                  <a:pt x="4870940" y="693696"/>
                </a:lnTo>
                <a:lnTo>
                  <a:pt x="4879246" y="738308"/>
                </a:lnTo>
                <a:lnTo>
                  <a:pt x="4879246" y="3691542"/>
                </a:lnTo>
                <a:lnTo>
                  <a:pt x="4870940" y="3728616"/>
                </a:lnTo>
                <a:lnTo>
                  <a:pt x="4870940" y="3765690"/>
                </a:lnTo>
                <a:lnTo>
                  <a:pt x="4855023" y="3839206"/>
                </a:lnTo>
                <a:lnTo>
                  <a:pt x="4814188" y="3971787"/>
                </a:lnTo>
                <a:lnTo>
                  <a:pt x="4733215" y="4097458"/>
                </a:lnTo>
                <a:lnTo>
                  <a:pt x="4692377" y="4156521"/>
                </a:lnTo>
                <a:lnTo>
                  <a:pt x="4578186" y="4260199"/>
                </a:lnTo>
                <a:lnTo>
                  <a:pt x="4448072" y="4333715"/>
                </a:lnTo>
                <a:lnTo>
                  <a:pt x="4374710" y="4370787"/>
                </a:lnTo>
                <a:lnTo>
                  <a:pt x="4228679" y="4407860"/>
                </a:lnTo>
                <a:lnTo>
                  <a:pt x="4147015" y="4422313"/>
                </a:lnTo>
                <a:lnTo>
                  <a:pt x="4106871" y="4422313"/>
                </a:lnTo>
                <a:lnTo>
                  <a:pt x="4066038" y="4429854"/>
                </a:lnTo>
                <a:lnTo>
                  <a:pt x="813208" y="4429854"/>
                </a:lnTo>
                <a:lnTo>
                  <a:pt x="764070" y="4422313"/>
                </a:lnTo>
                <a:lnTo>
                  <a:pt x="723928" y="4422313"/>
                </a:lnTo>
                <a:lnTo>
                  <a:pt x="642262" y="4407860"/>
                </a:lnTo>
                <a:lnTo>
                  <a:pt x="496230" y="4370787"/>
                </a:lnTo>
                <a:lnTo>
                  <a:pt x="357811" y="4296642"/>
                </a:lnTo>
                <a:lnTo>
                  <a:pt x="292754" y="4260199"/>
                </a:lnTo>
                <a:lnTo>
                  <a:pt x="179253" y="4156521"/>
                </a:lnTo>
                <a:lnTo>
                  <a:pt x="97586" y="4038392"/>
                </a:lnTo>
                <a:lnTo>
                  <a:pt x="56752" y="3971787"/>
                </a:lnTo>
                <a:lnTo>
                  <a:pt x="16610" y="3839206"/>
                </a:lnTo>
                <a:lnTo>
                  <a:pt x="0" y="3765690"/>
                </a:lnTo>
                <a:lnTo>
                  <a:pt x="0" y="657251"/>
                </a:lnTo>
                <a:lnTo>
                  <a:pt x="16610" y="583108"/>
                </a:lnTo>
                <a:lnTo>
                  <a:pt x="56752" y="450525"/>
                </a:lnTo>
                <a:lnTo>
                  <a:pt x="138417" y="324857"/>
                </a:lnTo>
                <a:lnTo>
                  <a:pt x="179253" y="265791"/>
                </a:lnTo>
                <a:lnTo>
                  <a:pt x="292754" y="162114"/>
                </a:lnTo>
                <a:lnTo>
                  <a:pt x="422868" y="88599"/>
                </a:lnTo>
                <a:lnTo>
                  <a:pt x="496230" y="51526"/>
                </a:lnTo>
                <a:lnTo>
                  <a:pt x="642262" y="15080"/>
                </a:lnTo>
                <a:lnTo>
                  <a:pt x="723928" y="0"/>
                </a:lnTo>
                <a:close/>
              </a:path>
            </a:pathLst>
          </a:custGeom>
          <a:solidFill>
            <a:srgbClr val="6A5ACD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5251450" y="9829800"/>
            <a:ext cx="4670221" cy="4238831"/>
          </a:xfrm>
          <a:custGeom>
            <a:avLst/>
            <a:gdLst/>
            <a:ahLst/>
            <a:cxnLst/>
            <a:rect l="0" t="0" r="0" b="0"/>
            <a:pathLst>
              <a:path w="4670221" h="4238831">
                <a:moveTo>
                  <a:pt x="778370" y="0"/>
                </a:moveTo>
                <a:lnTo>
                  <a:pt x="3969358" y="0"/>
                </a:lnTo>
                <a:lnTo>
                  <a:pt x="4047526" y="14430"/>
                </a:lnTo>
                <a:lnTo>
                  <a:pt x="4187299" y="49302"/>
                </a:lnTo>
                <a:lnTo>
                  <a:pt x="4319790" y="120250"/>
                </a:lnTo>
                <a:lnTo>
                  <a:pt x="4382057" y="155123"/>
                </a:lnTo>
                <a:lnTo>
                  <a:pt x="4491359" y="254329"/>
                </a:lnTo>
                <a:lnTo>
                  <a:pt x="4568867" y="367364"/>
                </a:lnTo>
                <a:lnTo>
                  <a:pt x="4607950" y="431099"/>
                </a:lnTo>
                <a:lnTo>
                  <a:pt x="4647036" y="557963"/>
                </a:lnTo>
                <a:lnTo>
                  <a:pt x="4662272" y="628909"/>
                </a:lnTo>
                <a:lnTo>
                  <a:pt x="4662272" y="663784"/>
                </a:lnTo>
                <a:lnTo>
                  <a:pt x="4670220" y="706472"/>
                </a:lnTo>
                <a:lnTo>
                  <a:pt x="4670220" y="3532358"/>
                </a:lnTo>
                <a:lnTo>
                  <a:pt x="4662272" y="3567830"/>
                </a:lnTo>
                <a:lnTo>
                  <a:pt x="4662272" y="3603306"/>
                </a:lnTo>
                <a:lnTo>
                  <a:pt x="4647036" y="3673652"/>
                </a:lnTo>
                <a:lnTo>
                  <a:pt x="4607950" y="3800517"/>
                </a:lnTo>
                <a:lnTo>
                  <a:pt x="4530446" y="3920768"/>
                </a:lnTo>
                <a:lnTo>
                  <a:pt x="4491359" y="3977286"/>
                </a:lnTo>
                <a:lnTo>
                  <a:pt x="4382057" y="4076492"/>
                </a:lnTo>
                <a:lnTo>
                  <a:pt x="4257518" y="4146838"/>
                </a:lnTo>
                <a:lnTo>
                  <a:pt x="4187299" y="4182312"/>
                </a:lnTo>
                <a:lnTo>
                  <a:pt x="4047526" y="4217784"/>
                </a:lnTo>
                <a:lnTo>
                  <a:pt x="3969358" y="4231615"/>
                </a:lnTo>
                <a:lnTo>
                  <a:pt x="3930933" y="4231615"/>
                </a:lnTo>
                <a:lnTo>
                  <a:pt x="3891850" y="4238830"/>
                </a:lnTo>
                <a:lnTo>
                  <a:pt x="778370" y="4238830"/>
                </a:lnTo>
                <a:lnTo>
                  <a:pt x="731337" y="4231615"/>
                </a:lnTo>
                <a:lnTo>
                  <a:pt x="692915" y="4231615"/>
                </a:lnTo>
                <a:lnTo>
                  <a:pt x="614747" y="4217784"/>
                </a:lnTo>
                <a:lnTo>
                  <a:pt x="474973" y="4182312"/>
                </a:lnTo>
                <a:lnTo>
                  <a:pt x="342482" y="4111365"/>
                </a:lnTo>
                <a:lnTo>
                  <a:pt x="280214" y="4076492"/>
                </a:lnTo>
                <a:lnTo>
                  <a:pt x="171573" y="3977286"/>
                </a:lnTo>
                <a:lnTo>
                  <a:pt x="93405" y="3864248"/>
                </a:lnTo>
                <a:lnTo>
                  <a:pt x="54320" y="3800517"/>
                </a:lnTo>
                <a:lnTo>
                  <a:pt x="15898" y="3673652"/>
                </a:lnTo>
                <a:lnTo>
                  <a:pt x="0" y="3603306"/>
                </a:lnTo>
                <a:lnTo>
                  <a:pt x="0" y="628909"/>
                </a:lnTo>
                <a:lnTo>
                  <a:pt x="15898" y="557963"/>
                </a:lnTo>
                <a:lnTo>
                  <a:pt x="54320" y="431099"/>
                </a:lnTo>
                <a:lnTo>
                  <a:pt x="132489" y="310848"/>
                </a:lnTo>
                <a:lnTo>
                  <a:pt x="171573" y="254329"/>
                </a:lnTo>
                <a:lnTo>
                  <a:pt x="280214" y="155123"/>
                </a:lnTo>
                <a:lnTo>
                  <a:pt x="404753" y="84779"/>
                </a:lnTo>
                <a:lnTo>
                  <a:pt x="474973" y="49302"/>
                </a:lnTo>
                <a:lnTo>
                  <a:pt x="614747" y="14430"/>
                </a:lnTo>
                <a:lnTo>
                  <a:pt x="692915" y="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04800" y="10312400"/>
            <a:ext cx="4629531" cy="38318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T</a:t>
            </a:r>
            <a:r>
              <a:rPr lang="en-GB" sz="3200" b="1" dirty="0" smtClean="0">
                <a:solidFill>
                  <a:srgbClr val="000000"/>
                </a:solidFill>
                <a:latin typeface="Arial - 26"/>
              </a:rPr>
              <a:t>hink about textures (how things feel)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furry ears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sharp claws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soft, fluffy fur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rough, bumpy hands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6"/>
              </a:rPr>
              <a:t>wrinkly, long feet</a:t>
            </a:r>
          </a:p>
          <a:p>
            <a:endParaRPr lang="en-GB" sz="1900" dirty="0">
              <a:solidFill>
                <a:srgbClr val="000000"/>
              </a:solidFill>
              <a:latin typeface="Arial - 26"/>
            </a:endParaRPr>
          </a:p>
        </p:txBody>
      </p:sp>
      <p:pic>
        <p:nvPicPr>
          <p:cNvPr id="11" name="Picture 10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47" y="6136676"/>
            <a:ext cx="3264768" cy="351018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2" name="TextBox 11"/>
          <p:cNvSpPr txBox="1"/>
          <p:nvPr/>
        </p:nvSpPr>
        <p:spPr>
          <a:xfrm>
            <a:off x="5740400" y="10210800"/>
            <a:ext cx="3372358" cy="35394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dirty="0" smtClean="0">
                <a:solidFill>
                  <a:srgbClr val="000000"/>
                </a:solidFill>
                <a:latin typeface="Arial - 24"/>
              </a:rPr>
              <a:t>Think about feelings - do you want it to look...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4"/>
              </a:rPr>
              <a:t>cuddly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4"/>
              </a:rPr>
              <a:t>scary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4"/>
              </a:rPr>
              <a:t>lonely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4"/>
              </a:rPr>
              <a:t>frightening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Arial - 24"/>
              </a:rPr>
              <a:t>friendly</a:t>
            </a:r>
            <a:endParaRPr lang="en-GB" sz="2800" dirty="0">
              <a:solidFill>
                <a:srgbClr val="000000"/>
              </a:solidFill>
              <a:latin typeface="Arial - 24"/>
            </a:endParaRPr>
          </a:p>
        </p:txBody>
      </p:sp>
    </p:spTree>
    <p:extLst>
      <p:ext uri="{BB962C8B-B14F-4D97-AF65-F5344CB8AC3E}">
        <p14:creationId xmlns:p14="http://schemas.microsoft.com/office/powerpoint/2010/main" val="192289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2762250"/>
            <a:ext cx="8197088" cy="1013536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/>
          <p:cNvSpPr txBox="1"/>
          <p:nvPr/>
        </p:nvSpPr>
        <p:spPr>
          <a:xfrm>
            <a:off x="1282700" y="1003300"/>
            <a:ext cx="7096379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38"/>
              </a:rPr>
              <a:t>Now have some fun designing your own Beast</a:t>
            </a:r>
            <a:r>
              <a:rPr lang="en-GB" sz="2900" dirty="0" smtClean="0">
                <a:solidFill>
                  <a:srgbClr val="000000"/>
                </a:solidFill>
                <a:latin typeface="Arial - 38"/>
              </a:rPr>
              <a:t>.</a:t>
            </a:r>
            <a:endParaRPr lang="en-GB" sz="2900" dirty="0">
              <a:solidFill>
                <a:srgbClr val="000000"/>
              </a:solidFill>
              <a:latin typeface="Arial - 38"/>
            </a:endParaRPr>
          </a:p>
        </p:txBody>
      </p:sp>
    </p:spTree>
    <p:extLst>
      <p:ext uri="{BB962C8B-B14F-4D97-AF65-F5344CB8AC3E}">
        <p14:creationId xmlns:p14="http://schemas.microsoft.com/office/powerpoint/2010/main" val="3839028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600" y="317500"/>
            <a:ext cx="215404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 smtClean="0">
                <a:solidFill>
                  <a:srgbClr val="000000"/>
                </a:solidFill>
                <a:latin typeface="Sassoon Primary Std - 36"/>
              </a:rPr>
              <a:t>Final task</a:t>
            </a:r>
            <a:endParaRPr lang="en-GB" sz="2700" b="1">
              <a:solidFill>
                <a:srgbClr val="000000"/>
              </a:solidFill>
              <a:latin typeface="Sassoon Primary Std - 36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93700" y="2382455"/>
            <a:ext cx="9081609" cy="4789463"/>
          </a:xfrm>
          <a:custGeom>
            <a:avLst/>
            <a:gdLst/>
            <a:ahLst/>
            <a:cxnLst/>
            <a:rect l="0" t="0" r="0" b="0"/>
            <a:pathLst>
              <a:path w="9081609" h="9578926">
                <a:moveTo>
                  <a:pt x="1513604" y="0"/>
                </a:moveTo>
                <a:lnTo>
                  <a:pt x="7718727" y="0"/>
                </a:lnTo>
                <a:lnTo>
                  <a:pt x="7870730" y="32604"/>
                </a:lnTo>
                <a:lnTo>
                  <a:pt x="8142532" y="111411"/>
                </a:lnTo>
                <a:lnTo>
                  <a:pt x="8400167" y="271742"/>
                </a:lnTo>
                <a:lnTo>
                  <a:pt x="8521256" y="350544"/>
                </a:lnTo>
                <a:lnTo>
                  <a:pt x="8733802" y="574737"/>
                </a:lnTo>
                <a:lnTo>
                  <a:pt x="8884516" y="830171"/>
                </a:lnTo>
                <a:lnTo>
                  <a:pt x="8960522" y="974196"/>
                </a:lnTo>
                <a:lnTo>
                  <a:pt x="9036522" y="1260884"/>
                </a:lnTo>
                <a:lnTo>
                  <a:pt x="9066153" y="1421209"/>
                </a:lnTo>
                <a:lnTo>
                  <a:pt x="9066153" y="1500016"/>
                </a:lnTo>
                <a:lnTo>
                  <a:pt x="9081608" y="1596488"/>
                </a:lnTo>
                <a:lnTo>
                  <a:pt x="9081608" y="7982433"/>
                </a:lnTo>
                <a:lnTo>
                  <a:pt x="9066153" y="8062602"/>
                </a:lnTo>
                <a:lnTo>
                  <a:pt x="9066153" y="8142765"/>
                </a:lnTo>
                <a:lnTo>
                  <a:pt x="9036522" y="8301734"/>
                </a:lnTo>
                <a:lnTo>
                  <a:pt x="8960522" y="8588421"/>
                </a:lnTo>
                <a:lnTo>
                  <a:pt x="8809809" y="8860165"/>
                </a:lnTo>
                <a:lnTo>
                  <a:pt x="8733802" y="8987887"/>
                </a:lnTo>
                <a:lnTo>
                  <a:pt x="8521256" y="9212075"/>
                </a:lnTo>
                <a:lnTo>
                  <a:pt x="8279074" y="9371039"/>
                </a:lnTo>
                <a:lnTo>
                  <a:pt x="8142532" y="9451201"/>
                </a:lnTo>
                <a:lnTo>
                  <a:pt x="7870730" y="9531369"/>
                </a:lnTo>
                <a:lnTo>
                  <a:pt x="7718727" y="9562622"/>
                </a:lnTo>
                <a:lnTo>
                  <a:pt x="7644011" y="9562622"/>
                </a:lnTo>
                <a:lnTo>
                  <a:pt x="7568009" y="9578925"/>
                </a:lnTo>
                <a:lnTo>
                  <a:pt x="1513604" y="9578925"/>
                </a:lnTo>
                <a:lnTo>
                  <a:pt x="1422141" y="9562622"/>
                </a:lnTo>
                <a:lnTo>
                  <a:pt x="1347429" y="9562622"/>
                </a:lnTo>
                <a:lnTo>
                  <a:pt x="1195423" y="9531369"/>
                </a:lnTo>
                <a:lnTo>
                  <a:pt x="923618" y="9451201"/>
                </a:lnTo>
                <a:lnTo>
                  <a:pt x="665983" y="9290876"/>
                </a:lnTo>
                <a:lnTo>
                  <a:pt x="544895" y="9212075"/>
                </a:lnTo>
                <a:lnTo>
                  <a:pt x="333637" y="8987887"/>
                </a:lnTo>
                <a:lnTo>
                  <a:pt x="181632" y="8732445"/>
                </a:lnTo>
                <a:lnTo>
                  <a:pt x="105631" y="8588421"/>
                </a:lnTo>
                <a:lnTo>
                  <a:pt x="30917" y="8301734"/>
                </a:lnTo>
                <a:lnTo>
                  <a:pt x="0" y="8142765"/>
                </a:lnTo>
                <a:lnTo>
                  <a:pt x="0" y="1421209"/>
                </a:lnTo>
                <a:lnTo>
                  <a:pt x="30917" y="1260884"/>
                </a:lnTo>
                <a:lnTo>
                  <a:pt x="105631" y="974196"/>
                </a:lnTo>
                <a:lnTo>
                  <a:pt x="257635" y="702455"/>
                </a:lnTo>
                <a:lnTo>
                  <a:pt x="333637" y="574737"/>
                </a:lnTo>
                <a:lnTo>
                  <a:pt x="544895" y="350544"/>
                </a:lnTo>
                <a:lnTo>
                  <a:pt x="787072" y="191580"/>
                </a:lnTo>
                <a:lnTo>
                  <a:pt x="923618" y="111411"/>
                </a:lnTo>
                <a:lnTo>
                  <a:pt x="1195423" y="32604"/>
                </a:lnTo>
                <a:lnTo>
                  <a:pt x="1347429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11200" y="3340100"/>
            <a:ext cx="9219311" cy="38318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36"/>
              </a:rPr>
              <a:t>Final Task: 10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1) </a:t>
            </a:r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Share your work with someone at home.  Talk to them about how your beast looks.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2) Can you send a picture of your work to Mrs Simpson on Dojo?</a:t>
            </a:r>
          </a:p>
          <a:p>
            <a:endParaRPr lang="en-GB" sz="2700" dirty="0">
              <a:solidFill>
                <a:srgbClr val="000000"/>
              </a:solidFill>
              <a:latin typeface="Sassoon Primary Std - 36"/>
            </a:endParaRPr>
          </a:p>
        </p:txBody>
      </p:sp>
    </p:spTree>
    <p:extLst>
      <p:ext uri="{BB962C8B-B14F-4D97-AF65-F5344CB8AC3E}">
        <p14:creationId xmlns:p14="http://schemas.microsoft.com/office/powerpoint/2010/main" val="2346013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281</Words>
  <Application>Microsoft Office PowerPoint</Application>
  <PresentationFormat>Custom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7" baseType="lpstr">
      <vt:lpstr>Arial</vt:lpstr>
      <vt:lpstr>Arial - 38</vt:lpstr>
      <vt:lpstr>Calibri</vt:lpstr>
      <vt:lpstr>Sassoon Primary Std - 36</vt:lpstr>
      <vt:lpstr>Arial - 36</vt:lpstr>
      <vt:lpstr>Arial - 24</vt:lpstr>
      <vt:lpstr>Sassoon Primary - 28</vt:lpstr>
      <vt:lpstr>Sassoon Primary - 33</vt:lpstr>
      <vt:lpstr>Sassoon Primary Std - 28</vt:lpstr>
      <vt:lpstr>Arial - 26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Hayes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Simpson</dc:creator>
  <cp:lastModifiedBy>B Simpson</cp:lastModifiedBy>
  <cp:revision>3</cp:revision>
  <dcterms:created xsi:type="dcterms:W3CDTF">2020-11-15T16:32:26Z</dcterms:created>
  <dcterms:modified xsi:type="dcterms:W3CDTF">2020-11-15T17:28:16Z</dcterms:modified>
</cp:coreProperties>
</file>