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5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2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47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8972E-0A1F-4D31-B066-A006BA91A06B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FB4B3-A455-440B-88EF-76AE91B43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035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8972E-0A1F-4D31-B066-A006BA91A06B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FB4B3-A455-440B-88EF-76AE91B43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618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8972E-0A1F-4D31-B066-A006BA91A06B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FB4B3-A455-440B-88EF-76AE91B43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262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8972E-0A1F-4D31-B066-A006BA91A06B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FB4B3-A455-440B-88EF-76AE91B43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166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8972E-0A1F-4D31-B066-A006BA91A06B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FB4B3-A455-440B-88EF-76AE91B43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924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8972E-0A1F-4D31-B066-A006BA91A06B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FB4B3-A455-440B-88EF-76AE91B43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404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8972E-0A1F-4D31-B066-A006BA91A06B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FB4B3-A455-440B-88EF-76AE91B43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619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8972E-0A1F-4D31-B066-A006BA91A06B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FB4B3-A455-440B-88EF-76AE91B43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654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8972E-0A1F-4D31-B066-A006BA91A06B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FB4B3-A455-440B-88EF-76AE91B43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390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8972E-0A1F-4D31-B066-A006BA91A06B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FB4B3-A455-440B-88EF-76AE91B43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574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8972E-0A1F-4D31-B066-A006BA91A06B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FB4B3-A455-440B-88EF-76AE91B43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620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A8972E-0A1F-4D31-B066-A006BA91A06B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9FB4B3-A455-440B-88EF-76AE91B43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608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kids.kiddle.co/Stone_Age" TargetMode="External"/><Relationship Id="rId2" Type="http://schemas.openxmlformats.org/officeDocument/2006/relationships/hyperlink" Target="https://www.funkidslive.com/learn/top-10-facts/top-10-facts-about-the-stone-age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_BjIO0lwrcY" TargetMode="Externa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91Mxutc1UM" TargetMode="External"/><Relationship Id="rId2" Type="http://schemas.openxmlformats.org/officeDocument/2006/relationships/hyperlink" Target="https://www.youtube.com/watch?v=w6GuJhD1wFE" TargetMode="Externa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English </a:t>
            </a:r>
            <a:br>
              <a:rPr lang="en-GB" dirty="0" smtClean="0"/>
            </a:br>
            <a:r>
              <a:rPr lang="en-GB" sz="3600" dirty="0" smtClean="0"/>
              <a:t>week 1: 4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</a:t>
            </a:r>
            <a:r>
              <a:rPr lang="en-GB" sz="3600" dirty="0" smtClean="0"/>
              <a:t>January 2021 </a:t>
            </a:r>
            <a:r>
              <a:rPr lang="en-GB" sz="3600" dirty="0" smtClean="0"/>
              <a:t>– 8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</a:t>
            </a:r>
            <a:r>
              <a:rPr lang="en-GB" sz="3600" dirty="0" smtClean="0"/>
              <a:t>January 2021</a:t>
            </a:r>
            <a:endParaRPr lang="en-GB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800" dirty="0" err="1" smtClean="0"/>
              <a:t>Ug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0201652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6764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2000" dirty="0" smtClean="0"/>
              <a:t>Day 1: Monday 4</a:t>
            </a:r>
            <a:r>
              <a:rPr lang="en-GB" sz="2000" baseline="30000" dirty="0" smtClean="0"/>
              <a:t>th</a:t>
            </a:r>
            <a:r>
              <a:rPr lang="en-GB" sz="2000" dirty="0" smtClean="0"/>
              <a:t> January</a:t>
            </a:r>
            <a:br>
              <a:rPr lang="en-GB" sz="2000" dirty="0" smtClean="0"/>
            </a:br>
            <a:r>
              <a:rPr lang="en-GB" sz="2000" dirty="0" smtClean="0"/>
              <a:t>Task 1: WALT </a:t>
            </a:r>
            <a:r>
              <a:rPr lang="en-GB" sz="2000" dirty="0" smtClean="0"/>
              <a:t>predict what is going to happen in the story by looking at the front cover.</a:t>
            </a:r>
            <a:endParaRPr lang="en-GB" sz="2000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6101862" y="1681163"/>
            <a:ext cx="5292969" cy="823912"/>
          </a:xfrm>
        </p:spPr>
        <p:txBody>
          <a:bodyPr>
            <a:noAutofit/>
          </a:bodyPr>
          <a:lstStyle/>
          <a:p>
            <a:r>
              <a:rPr lang="en-GB" sz="1800" b="0" dirty="0" smtClean="0"/>
              <a:t>Look at the front cover, answer the following either write them down or share your answers with an adult. You could send us a video on class </a:t>
            </a:r>
            <a:r>
              <a:rPr lang="en-GB" sz="1800" b="0" dirty="0"/>
              <a:t>d</a:t>
            </a:r>
            <a:r>
              <a:rPr lang="en-GB" sz="1800" b="0" dirty="0" smtClean="0"/>
              <a:t>ojo</a:t>
            </a:r>
            <a:r>
              <a:rPr lang="en-GB" sz="1800" b="0" dirty="0" smtClean="0"/>
              <a:t>!</a:t>
            </a:r>
          </a:p>
          <a:p>
            <a:endParaRPr lang="en-GB" sz="1800" b="0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4294967295"/>
          </p:nvPr>
        </p:nvSpPr>
        <p:spPr>
          <a:xfrm>
            <a:off x="6409592" y="2725615"/>
            <a:ext cx="4809394" cy="34640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 smtClean="0"/>
              <a:t>1. What is the first thing you notice about the illustration?</a:t>
            </a:r>
          </a:p>
          <a:p>
            <a:pPr marL="0" indent="0">
              <a:buNone/>
            </a:pPr>
            <a:r>
              <a:rPr lang="en-GB" sz="2400" dirty="0" smtClean="0"/>
              <a:t>2. What clues are there to help you predict what the story will be about?</a:t>
            </a:r>
          </a:p>
          <a:p>
            <a:pPr marL="0" indent="0">
              <a:buNone/>
            </a:pPr>
            <a:r>
              <a:rPr lang="en-GB" sz="2400" dirty="0" smtClean="0"/>
              <a:t>3. What questions do you have about the story?</a:t>
            </a:r>
          </a:p>
          <a:p>
            <a:pPr marL="0" indent="0">
              <a:buNone/>
            </a:pPr>
            <a:r>
              <a:rPr lang="en-GB" sz="2400" dirty="0" smtClean="0"/>
              <a:t>4. Look at the background does this give us a clue to when this story is set?  </a:t>
            </a:r>
            <a:endParaRPr lang="en-GB" sz="2400" dirty="0"/>
          </a:p>
        </p:txBody>
      </p:sp>
      <p:pic>
        <p:nvPicPr>
          <p:cNvPr id="17" name="Content Placeholder 16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2110154" y="1746250"/>
            <a:ext cx="3467100" cy="444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0119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6764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2800" dirty="0" smtClean="0"/>
              <a:t>Day 2 Tuesday 5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January</a:t>
            </a:r>
            <a:br>
              <a:rPr lang="en-GB" sz="2800" dirty="0" smtClean="0"/>
            </a:br>
            <a:r>
              <a:rPr lang="en-GB" sz="2800" dirty="0" smtClean="0"/>
              <a:t>Task 2: WALT </a:t>
            </a:r>
            <a:r>
              <a:rPr lang="en-GB" sz="2800" dirty="0" smtClean="0"/>
              <a:t>find out about when the story was set. </a:t>
            </a:r>
            <a:endParaRPr lang="en-GB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7008813" y="1681163"/>
            <a:ext cx="5183187" cy="82391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The story of </a:t>
            </a:r>
            <a:r>
              <a:rPr lang="en-GB" dirty="0" err="1" smtClean="0"/>
              <a:t>Ug</a:t>
            </a:r>
            <a:r>
              <a:rPr lang="en-GB" dirty="0" smtClean="0"/>
              <a:t> was set in the Stone age. 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7008813" y="2505075"/>
            <a:ext cx="5183187" cy="3684588"/>
          </a:xfrm>
        </p:spPr>
        <p:txBody>
          <a:bodyPr>
            <a:normAutofit/>
          </a:bodyPr>
          <a:lstStyle/>
          <a:p>
            <a:r>
              <a:rPr lang="en-GB" sz="2000" dirty="0" smtClean="0"/>
              <a:t>Complete Task 2</a:t>
            </a:r>
            <a:endParaRPr lang="en-GB" sz="2000" dirty="0" smtClean="0"/>
          </a:p>
          <a:p>
            <a:r>
              <a:rPr lang="en-GB" sz="2000" dirty="0" smtClean="0"/>
              <a:t>You will need to use the websites below to help you answer questions about the stone age.</a:t>
            </a:r>
          </a:p>
          <a:p>
            <a:endParaRPr lang="en-GB" sz="2000" dirty="0"/>
          </a:p>
          <a:p>
            <a:r>
              <a:rPr lang="en-GB" sz="2000" dirty="0" smtClean="0">
                <a:hlinkClick r:id="rId2"/>
              </a:rPr>
              <a:t>https://www.funkidslive.com/learn/top-10-facts/top-10-facts-about-the-stone-age/#</a:t>
            </a:r>
            <a:endParaRPr lang="en-GB" sz="2000" dirty="0" smtClean="0"/>
          </a:p>
          <a:p>
            <a:endParaRPr lang="en-GB" sz="2000" dirty="0"/>
          </a:p>
          <a:p>
            <a:r>
              <a:rPr lang="en-GB" sz="2000" dirty="0" smtClean="0">
                <a:hlinkClick r:id="rId3"/>
              </a:rPr>
              <a:t>https://kids.kiddle.co/Stone_Age</a:t>
            </a:r>
            <a:endParaRPr lang="en-GB" sz="2000" dirty="0" smtClean="0"/>
          </a:p>
          <a:p>
            <a:pPr marL="0" indent="0">
              <a:buNone/>
            </a:pPr>
            <a:r>
              <a:rPr lang="en-GB" sz="2000" dirty="0" smtClean="0"/>
              <a:t>  </a:t>
            </a:r>
            <a:endParaRPr lang="en-GB" sz="20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6192" y="1602032"/>
            <a:ext cx="3838575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65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Day 3:Wednesday 6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January 2021</a:t>
            </a:r>
            <a:br>
              <a:rPr lang="en-GB" sz="2800" dirty="0" smtClean="0"/>
            </a:br>
            <a:r>
              <a:rPr lang="en-GB" sz="2800" dirty="0" smtClean="0"/>
              <a:t>WALT </a:t>
            </a:r>
            <a:r>
              <a:rPr lang="en-GB" sz="2800" dirty="0" smtClean="0"/>
              <a:t>use inference to describe a character.</a:t>
            </a:r>
            <a:endParaRPr lang="en-GB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Task 3: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2200" dirty="0"/>
              <a:t>Watch the videos of Mr Kay reading </a:t>
            </a:r>
            <a:r>
              <a:rPr lang="en-GB" sz="2200" dirty="0" err="1"/>
              <a:t>Ug</a:t>
            </a:r>
            <a:r>
              <a:rPr lang="en-GB" sz="2200" dirty="0"/>
              <a:t>: Boy Genius of the </a:t>
            </a:r>
            <a:r>
              <a:rPr lang="en-GB" sz="2200" dirty="0" smtClean="0"/>
              <a:t>Stone age. Parts 1-5</a:t>
            </a:r>
          </a:p>
          <a:p>
            <a:r>
              <a:rPr lang="en-GB" sz="2200" u="sng" dirty="0">
                <a:hlinkClick r:id="rId2"/>
              </a:rPr>
              <a:t>https://www.youtube.com/watch?v=_BjIO0lwrcY</a:t>
            </a:r>
            <a:endParaRPr lang="en-GB" sz="2200" dirty="0"/>
          </a:p>
          <a:p>
            <a:pPr marL="0" indent="0">
              <a:buNone/>
            </a:pPr>
            <a:r>
              <a:rPr lang="en-GB" sz="2200" dirty="0"/>
              <a:t>Choose one of the main characters:</a:t>
            </a:r>
          </a:p>
          <a:p>
            <a:pPr marL="0" indent="0">
              <a:buNone/>
            </a:pPr>
            <a:r>
              <a:rPr lang="en-GB" sz="2200" dirty="0" err="1"/>
              <a:t>Ug</a:t>
            </a:r>
            <a:r>
              <a:rPr lang="en-GB" sz="2200" dirty="0"/>
              <a:t> (the boy) </a:t>
            </a:r>
          </a:p>
          <a:p>
            <a:pPr marL="0" indent="0">
              <a:buNone/>
            </a:pPr>
            <a:r>
              <a:rPr lang="en-GB" sz="2200" dirty="0"/>
              <a:t>Dug (the dad)</a:t>
            </a:r>
          </a:p>
          <a:p>
            <a:pPr marL="0" indent="0">
              <a:buNone/>
            </a:pPr>
            <a:r>
              <a:rPr lang="en-GB" sz="2200" dirty="0"/>
              <a:t>Dugs (the mum)</a:t>
            </a:r>
          </a:p>
          <a:p>
            <a:endParaRPr lang="en-GB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000" dirty="0" smtClean="0"/>
              <a:t>As you are watching note down their characteristics.</a:t>
            </a:r>
          </a:p>
          <a:p>
            <a:pPr marL="0" indent="0">
              <a:buNone/>
            </a:pPr>
            <a:r>
              <a:rPr lang="en-GB" sz="2000" b="1" dirty="0" smtClean="0"/>
              <a:t>External characteristics</a:t>
            </a:r>
            <a:r>
              <a:rPr lang="en-GB" sz="2000" dirty="0" smtClean="0"/>
              <a:t>: appearance, interests, clothing they are wearing, talents.</a:t>
            </a:r>
          </a:p>
          <a:p>
            <a:pPr marL="0" indent="0">
              <a:buNone/>
            </a:pPr>
            <a:r>
              <a:rPr lang="en-GB" sz="2000" b="1" dirty="0" smtClean="0"/>
              <a:t>Internal characteristics: </a:t>
            </a:r>
            <a:r>
              <a:rPr lang="en-GB" sz="2000" dirty="0" smtClean="0"/>
              <a:t>Personality, feelings, thoughts.</a:t>
            </a:r>
          </a:p>
          <a:p>
            <a:pPr marL="0" indent="0">
              <a:buNone/>
            </a:pPr>
            <a:r>
              <a:rPr lang="en-GB" sz="2000" dirty="0" smtClean="0"/>
              <a:t>There maybe links between the two! What do facial expressions tell you about their personality?</a:t>
            </a:r>
          </a:p>
          <a:p>
            <a:pPr marL="0" indent="0">
              <a:buNone/>
            </a:pPr>
            <a:r>
              <a:rPr lang="en-GB" sz="2000" dirty="0" smtClean="0"/>
              <a:t>Task: Draw an outline of the character – the size of half an A4 piece of paper. </a:t>
            </a:r>
            <a:r>
              <a:rPr lang="en-GB" sz="2000" dirty="0" smtClean="0"/>
              <a:t>Write</a:t>
            </a:r>
            <a:r>
              <a:rPr lang="en-GB" sz="2000" dirty="0" smtClean="0"/>
              <a:t> all the external characteristics on the outside and all the internal characteristics on the inside. </a:t>
            </a: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5877686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Day 4: Thursday 7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January 2021</a:t>
            </a:r>
            <a:br>
              <a:rPr lang="en-GB" sz="2800" dirty="0" smtClean="0"/>
            </a:br>
            <a:r>
              <a:rPr lang="en-GB" sz="2800" dirty="0" smtClean="0"/>
              <a:t>Task 4: WALT use persuasive language effectively. </a:t>
            </a:r>
            <a:endParaRPr lang="en-GB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2000" dirty="0" smtClean="0"/>
              <a:t>What could </a:t>
            </a:r>
            <a:r>
              <a:rPr lang="en-GB" sz="2000" dirty="0" err="1" smtClean="0"/>
              <a:t>Ug</a:t>
            </a:r>
            <a:r>
              <a:rPr lang="en-GB" sz="2000" dirty="0" smtClean="0"/>
              <a:t> do to convince his community to try cooked food?</a:t>
            </a:r>
            <a:endParaRPr lang="en-GB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000" dirty="0" smtClean="0"/>
              <a:t>How could he </a:t>
            </a:r>
            <a:r>
              <a:rPr lang="en-GB" sz="2000" b="1" u="sng" dirty="0" smtClean="0"/>
              <a:t>persuade </a:t>
            </a:r>
            <a:r>
              <a:rPr lang="en-GB" sz="2000" dirty="0" smtClean="0"/>
              <a:t>them?</a:t>
            </a:r>
          </a:p>
          <a:p>
            <a:pPr marL="0" indent="0">
              <a:buNone/>
            </a:pPr>
            <a:r>
              <a:rPr lang="en-GB" sz="2000" b="1" u="sng" dirty="0" smtClean="0"/>
              <a:t>Task 4: You are going to pretend to be </a:t>
            </a:r>
            <a:r>
              <a:rPr lang="en-GB" sz="2000" b="1" u="sng" dirty="0" err="1" smtClean="0"/>
              <a:t>Ug</a:t>
            </a:r>
            <a:r>
              <a:rPr lang="en-GB" sz="2000" b="1" u="sng" dirty="0" smtClean="0"/>
              <a:t> and you are going to write your own script for a cookery demonstration. </a:t>
            </a:r>
          </a:p>
          <a:p>
            <a:pPr marL="0" indent="0">
              <a:buNone/>
            </a:pPr>
            <a:r>
              <a:rPr lang="en-GB" sz="2000" dirty="0" smtClean="0"/>
              <a:t>You could take a modern day food such as ham and pineapple pizza and give it a Stone age twist e.g. Mammoth and apple pizza. </a:t>
            </a:r>
          </a:p>
          <a:p>
            <a:pPr marL="0" indent="0">
              <a:buNone/>
            </a:pPr>
            <a:r>
              <a:rPr lang="en-GB" sz="2000" dirty="0" smtClean="0"/>
              <a:t>What Stone age implements could you use to prepare the food? </a:t>
            </a:r>
          </a:p>
          <a:p>
            <a:pPr>
              <a:buFontTx/>
              <a:buChar char="-"/>
            </a:pPr>
            <a:r>
              <a:rPr lang="en-GB" sz="2000" dirty="0" smtClean="0"/>
              <a:t>Sharp stone instead of a sharp knife</a:t>
            </a:r>
          </a:p>
          <a:p>
            <a:pPr>
              <a:buFontTx/>
              <a:buChar char="-"/>
            </a:pPr>
            <a:r>
              <a:rPr lang="en-GB" sz="2000" dirty="0" smtClean="0"/>
              <a:t>Hot rock instead of a frying pan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 smtClean="0"/>
              <a:t>Watch one of these videos to help 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www.youtube.com/watch?v=w6GuJhD1wFE</a:t>
            </a:r>
            <a:endParaRPr lang="en-GB" dirty="0" smtClean="0"/>
          </a:p>
          <a:p>
            <a:r>
              <a:rPr lang="en-GB" dirty="0" err="1" smtClean="0"/>
              <a:t>Munchbox</a:t>
            </a:r>
            <a:r>
              <a:rPr lang="en-GB" dirty="0" smtClean="0"/>
              <a:t> clip</a:t>
            </a:r>
          </a:p>
          <a:p>
            <a:endParaRPr lang="en-GB" dirty="0"/>
          </a:p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www.youtube.com/watch?v=f91Mxutc1UM</a:t>
            </a:r>
            <a:endParaRPr lang="en-GB" dirty="0" smtClean="0"/>
          </a:p>
          <a:p>
            <a:r>
              <a:rPr lang="en-GB" dirty="0" smtClean="0"/>
              <a:t>Matilda Ramsey making ice lollies</a:t>
            </a:r>
            <a:endParaRPr lang="en-GB" dirty="0"/>
          </a:p>
          <a:p>
            <a:pPr marL="0" indent="0"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306476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6764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dirty="0" smtClean="0"/>
              <a:t>When you watched the videos:</a:t>
            </a:r>
            <a:endParaRPr lang="en-GB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1934308" y="1690687"/>
            <a:ext cx="8686800" cy="1034928"/>
          </a:xfrm>
        </p:spPr>
        <p:txBody>
          <a:bodyPr>
            <a:noAutofit/>
          </a:bodyPr>
          <a:lstStyle/>
          <a:p>
            <a:r>
              <a:rPr lang="en-GB" sz="2400" dirty="0" smtClean="0"/>
              <a:t>Which words or phrases helped you to know what to do?</a:t>
            </a:r>
          </a:p>
          <a:p>
            <a:r>
              <a:rPr lang="en-GB" sz="2400" dirty="0" smtClean="0"/>
              <a:t>What was effective about the language used and style of delivery?</a:t>
            </a:r>
          </a:p>
          <a:p>
            <a:r>
              <a:rPr lang="en-GB" sz="2400" dirty="0" smtClean="0"/>
              <a:t>What kept you engaged? How did the presenter encourage you to try the recipe yourself?</a:t>
            </a:r>
          </a:p>
          <a:p>
            <a:endParaRPr lang="en-GB" sz="2400" dirty="0"/>
          </a:p>
          <a:p>
            <a:r>
              <a:rPr lang="en-GB" sz="2400" dirty="0" smtClean="0"/>
              <a:t>An example of how to layout your script:</a:t>
            </a:r>
          </a:p>
          <a:p>
            <a:endParaRPr lang="en-GB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6554" y="3002737"/>
            <a:ext cx="4185138" cy="3488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8206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Day 5: Friday 8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January 2021</a:t>
            </a:r>
            <a:br>
              <a:rPr lang="en-GB" sz="2800" dirty="0" smtClean="0"/>
            </a:br>
            <a:r>
              <a:rPr lang="en-GB" sz="2800" dirty="0" smtClean="0"/>
              <a:t>WALT edit and perform a script that uses persuasive language. </a:t>
            </a:r>
            <a:endParaRPr lang="en-GB" sz="2800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838200" y="1772871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Task 5: Today I would like you to edit your script – ask a parent or older sibling to read it and ask them how it can be improved. Or you could send it to Mrs Fenton / Mrs Richards and we will give you some ideas.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Checklist</a:t>
            </a:r>
          </a:p>
          <a:p>
            <a:r>
              <a:rPr lang="en-GB" dirty="0" smtClean="0"/>
              <a:t>Have you used persuasive language? E.g. delicious, easy to make, tastes amazing, you’ll never go back to eating cold, chewy bits of animal again!</a:t>
            </a:r>
          </a:p>
          <a:p>
            <a:r>
              <a:rPr lang="en-GB" dirty="0" smtClean="0"/>
              <a:t>Have you included all the ingredients they will need to make the recipe?</a:t>
            </a:r>
          </a:p>
          <a:p>
            <a:r>
              <a:rPr lang="en-GB" dirty="0" smtClean="0"/>
              <a:t>Have you explained how to make the food, remember you want the Stone age colony to start eating </a:t>
            </a:r>
            <a:r>
              <a:rPr lang="en-GB" b="1" u="sng" dirty="0" smtClean="0"/>
              <a:t>cooked</a:t>
            </a:r>
            <a:r>
              <a:rPr lang="en-GB" dirty="0" smtClean="0"/>
              <a:t> food – so it must be something you can cook on a fire. </a:t>
            </a:r>
          </a:p>
          <a:p>
            <a:r>
              <a:rPr lang="en-GB" dirty="0" smtClean="0"/>
              <a:t>REMEMBER – YOU ARE UG AND IT IS THE STONE AGE!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38717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59524" y="1055077"/>
            <a:ext cx="9267092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/>
              <a:t>Friday 8</a:t>
            </a:r>
            <a:r>
              <a:rPr lang="en-GB" sz="2400" u="sng" baseline="30000" dirty="0" smtClean="0"/>
              <a:t>th</a:t>
            </a:r>
            <a:r>
              <a:rPr lang="en-GB" sz="2400" u="sng" dirty="0" smtClean="0"/>
              <a:t> January 2021</a:t>
            </a:r>
          </a:p>
          <a:p>
            <a:r>
              <a:rPr lang="en-GB" sz="2400" u="sng" dirty="0" smtClean="0"/>
              <a:t>Continued…</a:t>
            </a:r>
          </a:p>
          <a:p>
            <a:endParaRPr lang="en-GB" sz="2400" dirty="0"/>
          </a:p>
          <a:p>
            <a:r>
              <a:rPr lang="en-GB" sz="2400" dirty="0" smtClean="0"/>
              <a:t>Now the fun bit!</a:t>
            </a:r>
          </a:p>
          <a:p>
            <a:r>
              <a:rPr lang="en-GB" sz="2400" dirty="0" smtClean="0"/>
              <a:t>Perform your script! </a:t>
            </a:r>
          </a:p>
          <a:p>
            <a:r>
              <a:rPr lang="en-GB" sz="2400" dirty="0" smtClean="0"/>
              <a:t>You might want to do this in the garden, you could use stones or rocks as utensils. You could build a pretend fire with twigs and sticks!</a:t>
            </a:r>
          </a:p>
          <a:p>
            <a:endParaRPr lang="en-GB" sz="2400" dirty="0"/>
          </a:p>
          <a:p>
            <a:r>
              <a:rPr lang="en-GB" sz="2400" b="1" u="sng" dirty="0" smtClean="0">
                <a:solidFill>
                  <a:srgbClr val="FF0000"/>
                </a:solidFill>
              </a:rPr>
              <a:t>DO NOT USE ANYTHING SHARP OR MAKE A REAL FIRE.</a:t>
            </a:r>
          </a:p>
          <a:p>
            <a:endParaRPr lang="en-GB" sz="2400" dirty="0"/>
          </a:p>
          <a:p>
            <a:r>
              <a:rPr lang="en-GB" sz="2400" dirty="0" smtClean="0"/>
              <a:t>Ask a parent or sibling to video your cookery demonstration and send them to us on class dojo – Mrs Fenton and I would love to see them! The best ones will receive a certificate when we get back to school!</a:t>
            </a:r>
          </a:p>
          <a:p>
            <a:r>
              <a:rPr lang="en-GB" sz="2400" dirty="0" smtClean="0"/>
              <a:t>Good luck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4072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606</TotalTime>
  <Words>712</Words>
  <Application>Microsoft Office PowerPoint</Application>
  <PresentationFormat>Widescreen</PresentationFormat>
  <Paragraphs>69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English  week 1: 4th January 2021 – 8th January 2021</vt:lpstr>
      <vt:lpstr>Day 1: Monday 4th January Task 1: WALT predict what is going to happen in the story by looking at the front cover.</vt:lpstr>
      <vt:lpstr>Day 2 Tuesday 5th January Task 2: WALT find out about when the story was set. </vt:lpstr>
      <vt:lpstr>Day 3:Wednesday 6th January 2021 WALT use inference to describe a character.</vt:lpstr>
      <vt:lpstr>Day 4: Thursday 7th January 2021 Task 4: WALT use persuasive language effectively. </vt:lpstr>
      <vt:lpstr>When you watched the videos:</vt:lpstr>
      <vt:lpstr>Day 5: Friday 8th January 2021 WALT edit and perform a script that uses persuasive language. 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 week 1 4 January – 8 January</dc:title>
  <dc:creator>Nicola Richards</dc:creator>
  <cp:lastModifiedBy>Nicola Richards</cp:lastModifiedBy>
  <cp:revision>24</cp:revision>
  <dcterms:created xsi:type="dcterms:W3CDTF">2021-01-03T10:33:13Z</dcterms:created>
  <dcterms:modified xsi:type="dcterms:W3CDTF">2021-01-03T22:33:19Z</dcterms:modified>
</cp:coreProperties>
</file>