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50" d="100"/>
          <a:sy n="150" d="100"/>
        </p:scale>
        <p:origin x="-1812" y="422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1943112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=""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Geography</a:t>
                      </a:r>
                      <a:r>
                        <a:rPr lang="en-GB" b="1" baseline="0" dirty="0" smtClean="0"/>
                        <a:t>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Asia (Japan)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 </a:t>
                      </a:r>
                      <a:r>
                        <a:rPr lang="en-GB" b="1" baseline="0" dirty="0" smtClean="0"/>
                        <a:t>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Autumn 1</a:t>
                      </a:r>
                      <a:r>
                        <a:rPr lang="en-GB" b="1" dirty="0" smtClean="0"/>
                        <a:t>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6404"/>
              </p:ext>
            </p:extLst>
          </p:nvPr>
        </p:nvGraphicFramePr>
        <p:xfrm>
          <a:off x="111215" y="6766723"/>
          <a:ext cx="3145102" cy="29357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45102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268696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Diagrams and Symbols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2638599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9845268"/>
              </p:ext>
            </p:extLst>
          </p:nvPr>
        </p:nvGraphicFramePr>
        <p:xfrm>
          <a:off x="3385024" y="1050774"/>
          <a:ext cx="3316199" cy="4663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1653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284546">
                  <a:extLst>
                    <a:ext uri="{9D8B030D-6E8A-4147-A177-3AD203B41FA5}">
                      <a16:colId xmlns="" xmlns:a16="http://schemas.microsoft.com/office/drawing/2014/main" val="751772659"/>
                    </a:ext>
                  </a:extLst>
                </a:gridCol>
              </a:tblGrid>
              <a:tr h="294293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294293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  <a:tr h="421166"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 smtClean="0"/>
                        <a:t>Tsunami</a:t>
                      </a:r>
                      <a:endParaRPr lang="en-GB" sz="1250" b="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 smtClean="0"/>
                        <a:t>A</a:t>
                      </a:r>
                      <a:r>
                        <a:rPr lang="en-GB" sz="1250" b="0" baseline="0" dirty="0" smtClean="0"/>
                        <a:t> giant sea wave caused by a large earthquake or disturbance. </a:t>
                      </a:r>
                      <a:endParaRPr lang="en-GB" sz="1250" b="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977696648"/>
                  </a:ext>
                </a:extLst>
              </a:tr>
              <a:tr h="421166"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 smtClean="0"/>
                        <a:t>Earthquake</a:t>
                      </a:r>
                      <a:endParaRPr lang="en-GB" sz="1250" b="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 smtClean="0"/>
                        <a:t>The shifting</a:t>
                      </a:r>
                      <a:r>
                        <a:rPr lang="en-GB" sz="1250" b="0" baseline="0" dirty="0" smtClean="0"/>
                        <a:t> of the Earth due to the movement of tectonic plates.</a:t>
                      </a:r>
                      <a:endParaRPr lang="en-GB" sz="1250" b="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883014396"/>
                  </a:ext>
                </a:extLst>
              </a:tr>
              <a:tr h="586624"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 smtClean="0"/>
                        <a:t>Tectonic plates</a:t>
                      </a:r>
                      <a:endParaRPr lang="en-GB" sz="1250" b="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Parts</a:t>
                      </a:r>
                      <a:r>
                        <a:rPr lang="en-GB" sz="12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 the</a:t>
                      </a:r>
                      <a:r>
                        <a:rPr lang="en-GB" sz="12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lithosphere of the Earth which float on and travel independently over the mantle.</a:t>
                      </a:r>
                      <a:endParaRPr lang="en-GB" sz="1250" b="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667867186"/>
                  </a:ext>
                </a:extLst>
              </a:tr>
              <a:tr h="294293"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 smtClean="0"/>
                        <a:t>Whaling</a:t>
                      </a:r>
                      <a:endParaRPr lang="en-GB" sz="1250" b="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 smtClean="0"/>
                        <a:t>The</a:t>
                      </a:r>
                      <a:r>
                        <a:rPr lang="en-GB" sz="1250" b="0" baseline="0" dirty="0" smtClean="0"/>
                        <a:t> commercial</a:t>
                      </a:r>
                      <a:r>
                        <a:rPr lang="en-GB" sz="1250" b="0" dirty="0" smtClean="0"/>
                        <a:t> hunting</a:t>
                      </a:r>
                      <a:r>
                        <a:rPr lang="en-GB" sz="1250" b="0" baseline="0" dirty="0" smtClean="0"/>
                        <a:t> of whales.</a:t>
                      </a:r>
                      <a:endParaRPr lang="en-GB" sz="1250" b="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13869041"/>
                  </a:ext>
                </a:extLst>
              </a:tr>
              <a:tr h="421166"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 smtClean="0"/>
                        <a:t>Nuclear Power</a:t>
                      </a:r>
                      <a:endParaRPr lang="en-GB" sz="1250" b="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 smtClean="0"/>
                        <a:t>Electrical energy</a:t>
                      </a:r>
                      <a:r>
                        <a:rPr lang="en-GB" sz="1250" b="0" baseline="0" dirty="0" smtClean="0"/>
                        <a:t> generated through a nuclear reactor.</a:t>
                      </a:r>
                      <a:endParaRPr lang="en-GB" sz="1250" b="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107226744"/>
                  </a:ext>
                </a:extLst>
              </a:tr>
              <a:tr h="421166"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 smtClean="0"/>
                        <a:t>Kawaii</a:t>
                      </a:r>
                      <a:endParaRPr lang="en-GB" sz="1250" b="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 smtClean="0"/>
                        <a:t>The ‘cute’ ‘lovable’ culture</a:t>
                      </a:r>
                      <a:r>
                        <a:rPr lang="en-GB" sz="1250" b="0" baseline="0" dirty="0" smtClean="0"/>
                        <a:t> in Japan, which can relate to humans and non-humans.</a:t>
                      </a:r>
                      <a:endParaRPr lang="en-GB" sz="1250" b="0" dirty="0" smtClean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516640418"/>
                  </a:ext>
                </a:extLst>
              </a:tr>
              <a:tr h="421166"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 smtClean="0"/>
                        <a:t>Emperor</a:t>
                      </a:r>
                      <a:endParaRPr lang="en-GB" sz="1250" b="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 smtClean="0"/>
                        <a:t>The head of state</a:t>
                      </a:r>
                      <a:r>
                        <a:rPr lang="en-GB" sz="1250" b="0" baseline="0" dirty="0" smtClean="0"/>
                        <a:t> for the country: similar to our queen.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64696303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166196"/>
              </p:ext>
            </p:extLst>
          </p:nvPr>
        </p:nvGraphicFramePr>
        <p:xfrm>
          <a:off x="105870" y="1050774"/>
          <a:ext cx="3139441" cy="54483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7467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151974">
                  <a:extLst>
                    <a:ext uri="{9D8B030D-6E8A-4147-A177-3AD203B41FA5}">
                      <a16:colId xmlns="" xmlns:a16="http://schemas.microsoft.com/office/drawing/2014/main" val="751772659"/>
                    </a:ext>
                  </a:extLst>
                </a:gridCol>
              </a:tblGrid>
              <a:tr h="263485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229705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Basic</a:t>
                      </a:r>
                      <a:r>
                        <a:rPr lang="en-GB" baseline="0" dirty="0" smtClean="0"/>
                        <a:t> Facts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Continent: </a:t>
                      </a:r>
                      <a:r>
                        <a:rPr lang="en-GB" sz="1000" dirty="0" smtClean="0"/>
                        <a:t>Asia (Japan</a:t>
                      </a:r>
                      <a:r>
                        <a:rPr lang="en-GB" sz="1000" baseline="0" dirty="0" smtClean="0"/>
                        <a:t> is in East Asia)</a:t>
                      </a:r>
                      <a:endParaRPr lang="en-GB" sz="1000" dirty="0" smtClean="0"/>
                    </a:p>
                    <a:p>
                      <a:pPr algn="l"/>
                      <a:r>
                        <a:rPr lang="en-GB" sz="1100" dirty="0" smtClean="0"/>
                        <a:t>Capital: Tokyo</a:t>
                      </a:r>
                    </a:p>
                    <a:p>
                      <a:pPr algn="l"/>
                      <a:r>
                        <a:rPr lang="en-GB" sz="1100" dirty="0" smtClean="0"/>
                        <a:t>Population: Over 126 million</a:t>
                      </a:r>
                    </a:p>
                    <a:p>
                      <a:pPr algn="l"/>
                      <a:r>
                        <a:rPr lang="en-GB" sz="1100" dirty="0" smtClean="0"/>
                        <a:t>Currency: Yen</a:t>
                      </a:r>
                    </a:p>
                    <a:p>
                      <a:pPr algn="l"/>
                      <a:r>
                        <a:rPr lang="en-GB" sz="1100" dirty="0" smtClean="0"/>
                        <a:t>Language: Japanese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2795563"/>
                  </a:ext>
                </a:extLst>
              </a:tr>
              <a:tr h="229705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Flag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 smtClean="0"/>
                    </a:p>
                    <a:p>
                      <a:pPr algn="ctr"/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9411962"/>
                  </a:ext>
                </a:extLst>
              </a:tr>
              <a:tr h="229705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Human Feature</a:t>
                      </a:r>
                      <a:r>
                        <a:rPr lang="en-GB" baseline="0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Japan is a very</a:t>
                      </a:r>
                      <a:r>
                        <a:rPr lang="en-GB" sz="1100" baseline="0" dirty="0" smtClean="0"/>
                        <a:t> urbanised country and are heavily invested in the development of technology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9763709"/>
                  </a:ext>
                </a:extLst>
              </a:tr>
              <a:tr h="229705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Physical</a:t>
                      </a:r>
                      <a:r>
                        <a:rPr lang="en-GB" baseline="0" dirty="0" smtClean="0"/>
                        <a:t> Features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Japan sits</a:t>
                      </a:r>
                      <a:r>
                        <a:rPr lang="en-GB" sz="1100" baseline="0" dirty="0" smtClean="0"/>
                        <a:t> on the subduction zone between two tectonic plates. As such, it is prone to experiencing earthquakes and tsunamis. It is a very mountainous country, made up of nearly 7000 islands; and 66% of the country </a:t>
                      </a:r>
                      <a:r>
                        <a:rPr lang="en-GB" sz="1100" baseline="0" smtClean="0"/>
                        <a:t>is forest.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51736532"/>
                  </a:ext>
                </a:extLst>
              </a:tr>
              <a:tr h="824237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Climate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Japan experiences</a:t>
                      </a:r>
                      <a:r>
                        <a:rPr lang="en-GB" sz="1100" baseline="0" dirty="0" smtClean="0"/>
                        <a:t>  four distinct seasons with warm summers and cold winters. Climates vary between the East and West of the country.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98611680"/>
                  </a:ext>
                </a:extLst>
              </a:tr>
              <a:tr h="45450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 Global Issues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Whaling - </a:t>
                      </a:r>
                      <a:r>
                        <a:rPr lang="en-GB" sz="1100" baseline="0" dirty="0" smtClean="0"/>
                        <a:t> is it right or wrong?</a:t>
                      </a:r>
                    </a:p>
                    <a:p>
                      <a:pPr algn="l"/>
                      <a:r>
                        <a:rPr lang="en-GB" sz="1100" baseline="0" dirty="0" smtClean="0"/>
                        <a:t>Nuclear power -  useful or not?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11347320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2478869"/>
              </p:ext>
            </p:extLst>
          </p:nvPr>
        </p:nvGraphicFramePr>
        <p:xfrm>
          <a:off x="3385024" y="5779399"/>
          <a:ext cx="3316199" cy="4047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6199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328874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</a:t>
                      </a:r>
                      <a:r>
                        <a:rPr lang="en-GB" b="1" baseline="0" dirty="0" smtClean="0"/>
                        <a:t>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359386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Study national Japanese sports (judo/sumo) and have</a:t>
                      </a:r>
                      <a:r>
                        <a:rPr lang="en-GB" sz="1400" baseline="0" dirty="0" smtClean="0"/>
                        <a:t> guest attend to model!</a:t>
                      </a:r>
                    </a:p>
                    <a:p>
                      <a:endParaRPr lang="en-GB" sz="1400" baseline="0" dirty="0" smtClean="0"/>
                    </a:p>
                    <a:p>
                      <a:r>
                        <a:rPr lang="en-GB" sz="1400" baseline="0" dirty="0" smtClean="0"/>
                        <a:t>Complete graph work comparing climates of UK and Japan.</a:t>
                      </a:r>
                    </a:p>
                    <a:p>
                      <a:endParaRPr lang="en-GB" sz="1400" baseline="0" dirty="0" smtClean="0"/>
                    </a:p>
                    <a:p>
                      <a:r>
                        <a:rPr lang="en-GB" sz="1400" baseline="0" smtClean="0"/>
                        <a:t>Linking </a:t>
                      </a:r>
                      <a:r>
                        <a:rPr lang="en-GB" sz="1400" baseline="0" dirty="0" smtClean="0"/>
                        <a:t>to art, children to draw in a kawaii style.</a:t>
                      </a:r>
                    </a:p>
                    <a:p>
                      <a:endParaRPr lang="en-GB" sz="1400" baseline="0" dirty="0" smtClean="0"/>
                    </a:p>
                    <a:p>
                      <a:r>
                        <a:rPr lang="en-GB" sz="1400" baseline="0" dirty="0" smtClean="0"/>
                        <a:t>Complete earthquake drills in the classroom.</a:t>
                      </a:r>
                    </a:p>
                    <a:p>
                      <a:endParaRPr lang="en-GB" sz="1400" baseline="0" dirty="0" smtClean="0"/>
                    </a:p>
                    <a:p>
                      <a:r>
                        <a:rPr lang="en-GB" sz="1400" baseline="0" dirty="0" smtClean="0"/>
                        <a:t>Sample Japanese food (using chopsticks) and culture and study Japanese traditions and festivals – </a:t>
                      </a:r>
                      <a:r>
                        <a:rPr lang="en-GB" sz="1400" i="1" baseline="0" dirty="0" smtClean="0"/>
                        <a:t>Hanami, </a:t>
                      </a:r>
                      <a:r>
                        <a:rPr lang="en-GB" sz="1400" i="1" baseline="0" dirty="0" err="1" smtClean="0"/>
                        <a:t>Poshogatsu</a:t>
                      </a:r>
                      <a:r>
                        <a:rPr lang="en-GB" sz="1400" i="1" baseline="0" dirty="0" smtClean="0"/>
                        <a:t>, and </a:t>
                      </a:r>
                      <a:r>
                        <a:rPr lang="en-GB" sz="1400" i="1" baseline="0" dirty="0" err="1" smtClean="0"/>
                        <a:t>Chado</a:t>
                      </a:r>
                      <a:r>
                        <a:rPr lang="en-GB" sz="1400" i="1" baseline="0" dirty="0" smtClean="0"/>
                        <a:t>/</a:t>
                      </a:r>
                      <a:r>
                        <a:rPr lang="en-GB" sz="1400" i="1" baseline="0" dirty="0" err="1" smtClean="0"/>
                        <a:t>Chanoyu</a:t>
                      </a:r>
                      <a:endParaRPr lang="en-GB" sz="1400" i="1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0666" y="2344451"/>
            <a:ext cx="1239755" cy="817111"/>
          </a:xfrm>
          <a:prstGeom prst="rect">
            <a:avLst/>
          </a:prstGeom>
        </p:spPr>
      </p:pic>
      <p:pic>
        <p:nvPicPr>
          <p:cNvPr id="3" name="Picture 2" descr="Image result for japan ma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82" y="7122323"/>
            <a:ext cx="2347969" cy="249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" y="44450"/>
            <a:ext cx="6720628" cy="434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325</Words>
  <Application>Microsoft Office PowerPoint</Application>
  <PresentationFormat>A4 Paper (210x297 mm)</PresentationFormat>
  <Paragraphs>62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Liam Frost</cp:lastModifiedBy>
  <cp:revision>32</cp:revision>
  <cp:lastPrinted>2020-04-20T08:45:57Z</cp:lastPrinted>
  <dcterms:created xsi:type="dcterms:W3CDTF">2019-07-07T18:53:37Z</dcterms:created>
  <dcterms:modified xsi:type="dcterms:W3CDTF">2020-04-20T08:46:04Z</dcterms:modified>
</cp:coreProperties>
</file>