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60" r:id="rId5"/>
    <p:sldId id="261" r:id="rId6"/>
    <p:sldId id="259"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CC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153"/>
    <p:restoredTop sz="76343"/>
  </p:normalViewPr>
  <p:slideViewPr>
    <p:cSldViewPr snapToGrid="0" snapToObjects="1">
      <p:cViewPr>
        <p:scale>
          <a:sx n="73" d="100"/>
          <a:sy n="73" d="100"/>
        </p:scale>
        <p:origin x="-614" y="-58"/>
      </p:cViewPr>
      <p:guideLst>
        <p:guide orient="horz" pos="2160"/>
        <p:guide pos="3840"/>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DB8A23-8D2D-1F4B-AE50-4BEA05BA0364}" type="datetimeFigureOut">
              <a:rPr lang="en-US" smtClean="0"/>
              <a:t>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F73C41-F589-CB4C-B213-CF3F5D15C1DA}" type="slidenum">
              <a:rPr lang="en-US" smtClean="0"/>
              <a:t>‹#›</a:t>
            </a:fld>
            <a:endParaRPr lang="en-US"/>
          </a:p>
        </p:txBody>
      </p:sp>
    </p:spTree>
    <p:extLst>
      <p:ext uri="{BB962C8B-B14F-4D97-AF65-F5344CB8AC3E}">
        <p14:creationId xmlns:p14="http://schemas.microsoft.com/office/powerpoint/2010/main" val="2231181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image - Link to You Tube video: https://</a:t>
            </a:r>
            <a:r>
              <a:rPr lang="en-US" dirty="0" err="1"/>
              <a:t>www.youtube.com</a:t>
            </a:r>
            <a:r>
              <a:rPr lang="en-US" dirty="0"/>
              <a:t>/</a:t>
            </a:r>
            <a:r>
              <a:rPr lang="en-US" dirty="0" err="1"/>
              <a:t>watch?v</a:t>
            </a:r>
            <a:r>
              <a:rPr lang="en-US" dirty="0"/>
              <a:t>=yHsojM5d5no </a:t>
            </a:r>
          </a:p>
          <a:p>
            <a:endParaRPr lang="en-US" dirty="0"/>
          </a:p>
          <a:p>
            <a:r>
              <a:rPr lang="en-US" dirty="0"/>
              <a:t>Children to attempt to create their own image and create a stencil from that or choose a silhouette of an animal to trace around and use that. </a:t>
            </a:r>
          </a:p>
        </p:txBody>
      </p:sp>
      <p:sp>
        <p:nvSpPr>
          <p:cNvPr id="4" name="Slide Number Placeholder 3"/>
          <p:cNvSpPr>
            <a:spLocks noGrp="1"/>
          </p:cNvSpPr>
          <p:nvPr>
            <p:ph type="sldNum" sz="quarter" idx="5"/>
          </p:nvPr>
        </p:nvSpPr>
        <p:spPr/>
        <p:txBody>
          <a:bodyPr/>
          <a:lstStyle/>
          <a:p>
            <a:fld id="{C5F73C41-F589-CB4C-B213-CF3F5D15C1DA}" type="slidenum">
              <a:rPr lang="en-US" smtClean="0"/>
              <a:t>6</a:t>
            </a:fld>
            <a:endParaRPr lang="en-US"/>
          </a:p>
        </p:txBody>
      </p:sp>
    </p:spTree>
    <p:extLst>
      <p:ext uri="{BB962C8B-B14F-4D97-AF65-F5344CB8AC3E}">
        <p14:creationId xmlns:p14="http://schemas.microsoft.com/office/powerpoint/2010/main" val="1963422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image - Link to You Tube video: https://</a:t>
            </a:r>
            <a:r>
              <a:rPr lang="en-US" dirty="0" err="1"/>
              <a:t>www.youtube.com</a:t>
            </a:r>
            <a:r>
              <a:rPr lang="en-US" dirty="0"/>
              <a:t>/</a:t>
            </a:r>
            <a:r>
              <a:rPr lang="en-US" dirty="0" err="1"/>
              <a:t>watch?v</a:t>
            </a:r>
            <a:r>
              <a:rPr lang="en-US" dirty="0"/>
              <a:t>=YdpDk4V4Yy0 </a:t>
            </a:r>
          </a:p>
        </p:txBody>
      </p:sp>
      <p:sp>
        <p:nvSpPr>
          <p:cNvPr id="4" name="Slide Number Placeholder 3"/>
          <p:cNvSpPr>
            <a:spLocks noGrp="1"/>
          </p:cNvSpPr>
          <p:nvPr>
            <p:ph type="sldNum" sz="quarter" idx="5"/>
          </p:nvPr>
        </p:nvSpPr>
        <p:spPr/>
        <p:txBody>
          <a:bodyPr/>
          <a:lstStyle/>
          <a:p>
            <a:fld id="{C5F73C41-F589-CB4C-B213-CF3F5D15C1DA}" type="slidenum">
              <a:rPr lang="en-US" smtClean="0"/>
              <a:t>7</a:t>
            </a:fld>
            <a:endParaRPr lang="en-US"/>
          </a:p>
        </p:txBody>
      </p:sp>
    </p:spTree>
    <p:extLst>
      <p:ext uri="{BB962C8B-B14F-4D97-AF65-F5344CB8AC3E}">
        <p14:creationId xmlns:p14="http://schemas.microsoft.com/office/powerpoint/2010/main" val="4159119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 let children choose one from the selection given…Some are a a lot more complex than others. </a:t>
            </a:r>
          </a:p>
        </p:txBody>
      </p:sp>
      <p:sp>
        <p:nvSpPr>
          <p:cNvPr id="4" name="Slide Number Placeholder 3"/>
          <p:cNvSpPr>
            <a:spLocks noGrp="1"/>
          </p:cNvSpPr>
          <p:nvPr>
            <p:ph type="sldNum" sz="quarter" idx="5"/>
          </p:nvPr>
        </p:nvSpPr>
        <p:spPr/>
        <p:txBody>
          <a:bodyPr/>
          <a:lstStyle/>
          <a:p>
            <a:fld id="{C5F73C41-F589-CB4C-B213-CF3F5D15C1DA}" type="slidenum">
              <a:rPr lang="en-US" smtClean="0"/>
              <a:t>8</a:t>
            </a:fld>
            <a:endParaRPr lang="en-US"/>
          </a:p>
        </p:txBody>
      </p:sp>
    </p:spTree>
    <p:extLst>
      <p:ext uri="{BB962C8B-B14F-4D97-AF65-F5344CB8AC3E}">
        <p14:creationId xmlns:p14="http://schemas.microsoft.com/office/powerpoint/2010/main" val="3499313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37F991-EA53-A445-85AF-3B019392C16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xmlns="" id="{7141A3ED-5AA4-8E49-A894-3412C0DAF2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xmlns="" id="{203D6D66-5C0F-154D-99B3-6D9075F5005C}"/>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3C312B5C-430D-9841-8A47-D92888B9F69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AE42FFA-16CE-134B-9686-4FDF0B6C911E}"/>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568098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9FF34-D678-8A4A-85BD-7F14CD348A5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77ACE173-CFB5-F441-A5F3-4247CC0EA7B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5919F9E5-00DB-1E45-873F-5E8B25C09413}"/>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6986CDE9-9D14-E449-8078-549776F4528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677540B-AA40-4249-8296-44DD4830FF6F}"/>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819491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715103-9FF9-E244-83D4-AA97E6357D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xmlns="" id="{7ED0FC31-01A6-354A-87DC-0EC3654929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xmlns="" id="{B389AD1B-B8A8-2B48-BD49-81ED46473F6B}"/>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32D9D7E2-D994-3144-9DDE-7B4079E804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EC39F660-3EAB-E641-B0BB-A755E2FBAC62}"/>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31366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BD86B-9797-C44C-833F-67B59E074A8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C1CA66D9-F12A-2F43-9B0A-26952748711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xmlns="" id="{43832536-79D0-7745-9472-D59DD1C064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xmlns="" id="{117BDD85-2BE8-FE43-B36C-D8DB4DD19BEA}"/>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6" name="Footer Placeholder 5">
            <a:extLst>
              <a:ext uri="{FF2B5EF4-FFF2-40B4-BE49-F238E27FC236}">
                <a16:creationId xmlns:a16="http://schemas.microsoft.com/office/drawing/2014/main" xmlns="" id="{44DAB4CD-53AF-6746-AABC-A9BBB45D8B7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C357D28A-EB08-614E-8521-3C27891AE0EB}"/>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296335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48ACAF-90BE-FC40-9B79-93FB44BFCEF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D3E0CB77-69A7-BC4C-9B2F-0BC3AFA39D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xmlns="" id="{285B1526-0B74-424C-B0D4-93C37D5A3F8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xmlns="" id="{86B24ECA-0322-C44F-9301-9A59CBDF85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xmlns="" id="{5918440E-0B67-B14B-B0C2-D4A03444A2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xmlns="" id="{91F1D982-0E7C-CD40-A7AB-31D4535D5C87}"/>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8" name="Footer Placeholder 7">
            <a:extLst>
              <a:ext uri="{FF2B5EF4-FFF2-40B4-BE49-F238E27FC236}">
                <a16:creationId xmlns:a16="http://schemas.microsoft.com/office/drawing/2014/main" xmlns="" id="{9F65EE17-43C6-2D44-969C-394A30AD7CC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DEA50044-5D12-484A-8503-3FA9A9D2B086}"/>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1381943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56684E-85AA-9345-BA17-4806262C3CA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xmlns="" id="{60F9BF06-F917-CA45-91E5-F009343094DD}"/>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4" name="Footer Placeholder 3">
            <a:extLst>
              <a:ext uri="{FF2B5EF4-FFF2-40B4-BE49-F238E27FC236}">
                <a16:creationId xmlns:a16="http://schemas.microsoft.com/office/drawing/2014/main" xmlns="" id="{5D6767DD-EC46-9741-8D51-185C0EBC9A4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1075E9F5-ADB9-2B4E-81CA-30B70F1F2445}"/>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857329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34973AAA-AFCE-1B4C-829C-CAB205DF7030}"/>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3" name="Footer Placeholder 2">
            <a:extLst>
              <a:ext uri="{FF2B5EF4-FFF2-40B4-BE49-F238E27FC236}">
                <a16:creationId xmlns:a16="http://schemas.microsoft.com/office/drawing/2014/main" xmlns="" id="{228EA083-D045-6240-81A7-5105D0A39B8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3E343190-78C7-C446-BE0D-32E1E3704A31}"/>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14590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E73508-8F95-9247-BDCF-3BF4FA8F3C3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17BC1AA7-5A15-704B-9487-5EFB663C4B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xmlns="" id="{BBF05DEF-28A8-C74B-9E97-73B51571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xmlns="" id="{7CED1810-501D-9D40-A87B-CDE5FC12A30F}"/>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6" name="Footer Placeholder 5">
            <a:extLst>
              <a:ext uri="{FF2B5EF4-FFF2-40B4-BE49-F238E27FC236}">
                <a16:creationId xmlns:a16="http://schemas.microsoft.com/office/drawing/2014/main" xmlns="" id="{2D91BB6E-DB66-6F48-8E3E-FD767402D79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BC2CCE2-80F4-424E-A179-A544BD39F4CF}"/>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3710953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084816-B4F0-9E4E-B0A6-44FA502DB4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xmlns="" id="{4DFAB963-98B2-0E4B-9D3C-2FE2A16EA1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E8D9F6C9-E465-D942-9545-98C6713FC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xmlns="" id="{F734C325-977A-1840-B1CF-0B5949864DD5}"/>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6" name="Footer Placeholder 5">
            <a:extLst>
              <a:ext uri="{FF2B5EF4-FFF2-40B4-BE49-F238E27FC236}">
                <a16:creationId xmlns:a16="http://schemas.microsoft.com/office/drawing/2014/main" xmlns="" id="{F62AE494-9577-EF48-B745-32804FE086A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4658E62-FADC-8A48-96BA-5EC2504584EC}"/>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4060749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B60D97-F11C-5347-A39F-9F95E8621F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2FEDA85B-7400-0242-A536-96E5AA6667D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481E077F-63DA-B04F-B640-977AE09F6AA0}"/>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59A132C7-DB36-034A-946C-085B3DAECF6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F9C4EF58-D1E4-7447-8E02-61ADE903AAA3}"/>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2526944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C7CF89F2-DB6F-ED4D-B238-0D2E3761147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B0713C2B-4BB2-3744-8629-66D26395063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DF424FFD-D024-CF4D-ACD2-AEE0E5F3FD19}"/>
              </a:ext>
            </a:extLst>
          </p:cNvPr>
          <p:cNvSpPr>
            <a:spLocks noGrp="1"/>
          </p:cNvSpPr>
          <p:nvPr>
            <p:ph type="dt" sz="half" idx="10"/>
          </p:nvPr>
        </p:nvSpPr>
        <p:spPr/>
        <p:txBody>
          <a:body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89189EB8-4E73-C848-AE21-59FBDACC130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78BCC43-6A63-F048-B561-BCC6946FB03B}"/>
              </a:ext>
            </a:extLst>
          </p:cNvPr>
          <p:cNvSpPr>
            <a:spLocks noGrp="1"/>
          </p:cNvSpPr>
          <p:nvPr>
            <p:ph type="sldNum" sz="quarter" idx="12"/>
          </p:nvPr>
        </p:nvSpPr>
        <p:spPr/>
        <p:txBody>
          <a:bodyPr/>
          <a:lstStyle/>
          <a:p>
            <a:fld id="{0210E64D-C3C8-4D44-80AD-2C84321BF471}" type="slidenum">
              <a:rPr lang="en-US" smtClean="0"/>
              <a:t>‹#›</a:t>
            </a:fld>
            <a:endParaRPr lang="en-US" dirty="0"/>
          </a:p>
        </p:txBody>
      </p:sp>
    </p:spTree>
    <p:extLst>
      <p:ext uri="{BB962C8B-B14F-4D97-AF65-F5344CB8AC3E}">
        <p14:creationId xmlns:p14="http://schemas.microsoft.com/office/powerpoint/2010/main" val="1333948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DD35879-DD70-A447-800A-B8B04C892E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3C5B76FB-901B-8C4E-BFFA-224F9F8955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497D6CE3-9DD5-5147-AACF-C9B9012BD1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E9B23A-8FAE-7843-9AA8-331E06019C9F}" type="datetimeFigureOut">
              <a:rPr lang="en-US" smtClean="0"/>
              <a:t>1/4/2021</a:t>
            </a:fld>
            <a:endParaRPr lang="en-US" dirty="0"/>
          </a:p>
        </p:txBody>
      </p:sp>
      <p:sp>
        <p:nvSpPr>
          <p:cNvPr id="5" name="Footer Placeholder 4">
            <a:extLst>
              <a:ext uri="{FF2B5EF4-FFF2-40B4-BE49-F238E27FC236}">
                <a16:creationId xmlns:a16="http://schemas.microsoft.com/office/drawing/2014/main" xmlns="" id="{A18B3635-09B8-2F4D-801E-BDB77C9E30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A8179EE4-C593-524C-9CCC-44C80E16D4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10E64D-C3C8-4D44-80AD-2C84321BF471}" type="slidenum">
              <a:rPr lang="en-US" smtClean="0"/>
              <a:t>‹#›</a:t>
            </a:fld>
            <a:endParaRPr lang="en-US" dirty="0"/>
          </a:p>
        </p:txBody>
      </p:sp>
    </p:spTree>
    <p:extLst>
      <p:ext uri="{BB962C8B-B14F-4D97-AF65-F5344CB8AC3E}">
        <p14:creationId xmlns:p14="http://schemas.microsoft.com/office/powerpoint/2010/main" val="3555362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yHsojM5d5no"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YdpDk4V4Yy0"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file:////var/folders/q3/jkvj1jhs14x2kzvk7vwgnj_r0000gn/T/com.microsoft.Word/WebArchiveCopyPasteTempFiles/f85419d896f6fa694a623f18e2d7a80c.png"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file:////var/folders/q3/jkvj1jhs14x2kzvk7vwgnj_r0000gn/T/com.microsoft.Word/WebArchiveCopyPasteTempFiles/s53qpMbeNbtWE2Q1FFMEUz2WHPvIWDUd0lyQUgmmRe3zVpQO2SEXocTGPt9CiZpAJYZX02x4YnoTgQQ9MMdO8YKocQC35MQemFmrr3mpz5Kiwoy8ro2fRAbthTBP" TargetMode="External"/><Relationship Id="rId4" Type="http://schemas.openxmlformats.org/officeDocument/2006/relationships/image" Target="../media/image16.png"/><Relationship Id="rId9" Type="http://schemas.openxmlformats.org/officeDocument/2006/relationships/image" Target="../media/image20.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947CD3-8F05-9B4C-9E3E-33ACE9A080B5}"/>
              </a:ext>
            </a:extLst>
          </p:cNvPr>
          <p:cNvSpPr>
            <a:spLocks noGrp="1"/>
          </p:cNvSpPr>
          <p:nvPr>
            <p:ph type="ctrTitle"/>
          </p:nvPr>
        </p:nvSpPr>
        <p:spPr>
          <a:xfrm>
            <a:off x="473526" y="3876677"/>
            <a:ext cx="11544301" cy="1316129"/>
          </a:xfrm>
        </p:spPr>
        <p:txBody>
          <a:bodyPr>
            <a:noAutofit/>
          </a:bodyPr>
          <a:lstStyle/>
          <a:p>
            <a:pPr algn="l">
              <a:lnSpc>
                <a:spcPct val="150000"/>
              </a:lnSpc>
            </a:pPr>
            <a:r>
              <a:rPr lang="en-GB" sz="2800" b="1" dirty="0">
                <a:latin typeface="Tahoma" panose="020B0604030504040204" pitchFamily="34" charset="0"/>
                <a:ea typeface="Tahoma" panose="020B0604030504040204" pitchFamily="34" charset="0"/>
                <a:cs typeface="Tahoma" panose="020B0604030504040204" pitchFamily="34" charset="0"/>
              </a:rPr>
              <a:t>Objective: </a:t>
            </a:r>
            <a:r>
              <a:rPr lang="en-GB" sz="2800" dirty="0">
                <a:latin typeface="Tahoma" panose="020B0604030504040204" pitchFamily="34" charset="0"/>
                <a:ea typeface="Tahoma" panose="020B0604030504040204" pitchFamily="34" charset="0"/>
                <a:cs typeface="Tahoma" panose="020B0604030504040204" pitchFamily="34" charset="0"/>
              </a:rPr>
              <a:t>To explore the work of a range of artists, craft makers and designers, describing the differences and similarities and making links</a:t>
            </a:r>
            <a:br>
              <a:rPr lang="en-GB" sz="2800" dirty="0">
                <a:latin typeface="Tahoma" panose="020B0604030504040204" pitchFamily="34" charset="0"/>
                <a:ea typeface="Tahoma" panose="020B0604030504040204" pitchFamily="34" charset="0"/>
                <a:cs typeface="Tahoma" panose="020B0604030504040204" pitchFamily="34" charset="0"/>
              </a:rPr>
            </a:br>
            <a:r>
              <a:rPr lang="en-GB" sz="2800" dirty="0">
                <a:latin typeface="Tahoma" panose="020B0604030504040204" pitchFamily="34" charset="0"/>
                <a:ea typeface="Tahoma" panose="020B0604030504040204" pitchFamily="34" charset="0"/>
                <a:cs typeface="Tahoma" panose="020B0604030504040204" pitchFamily="34" charset="0"/>
              </a:rPr>
              <a:t>to their own work. </a:t>
            </a:r>
            <a:endParaRPr lang="en-US" sz="2800" dirty="0">
              <a:latin typeface="Tahoma" panose="020B0604030504040204" pitchFamily="34" charset="0"/>
              <a:ea typeface="Tahoma" panose="020B0604030504040204" pitchFamily="34" charset="0"/>
              <a:cs typeface="Tahoma" panose="020B0604030504040204" pitchFamily="34" charset="0"/>
            </a:endParaRPr>
          </a:p>
        </p:txBody>
      </p:sp>
      <p:grpSp>
        <p:nvGrpSpPr>
          <p:cNvPr id="8" name="Group 7">
            <a:extLst>
              <a:ext uri="{FF2B5EF4-FFF2-40B4-BE49-F238E27FC236}">
                <a16:creationId xmlns:a16="http://schemas.microsoft.com/office/drawing/2014/main" xmlns="" id="{DC603CB6-1BE3-E04B-9DA1-AF4E0D6BF39A}"/>
              </a:ext>
            </a:extLst>
          </p:cNvPr>
          <p:cNvGrpSpPr/>
          <p:nvPr/>
        </p:nvGrpSpPr>
        <p:grpSpPr>
          <a:xfrm>
            <a:off x="3430632" y="888273"/>
            <a:ext cx="5630091" cy="1316129"/>
            <a:chOff x="3430632" y="888273"/>
            <a:chExt cx="5630091" cy="1316129"/>
          </a:xfrm>
          <a:solidFill>
            <a:srgbClr val="90CCFD"/>
          </a:solidFill>
        </p:grpSpPr>
        <p:sp>
          <p:nvSpPr>
            <p:cNvPr id="7" name="Rounded Rectangle 6">
              <a:extLst>
                <a:ext uri="{FF2B5EF4-FFF2-40B4-BE49-F238E27FC236}">
                  <a16:creationId xmlns:a16="http://schemas.microsoft.com/office/drawing/2014/main" xmlns="" id="{3BECFEAE-54D7-304B-867E-A446DB9128E9}"/>
                </a:ext>
              </a:extLst>
            </p:cNvPr>
            <p:cNvSpPr/>
            <p:nvPr/>
          </p:nvSpPr>
          <p:spPr>
            <a:xfrm>
              <a:off x="3430632" y="888273"/>
              <a:ext cx="5630091" cy="13161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xmlns="" id="{3B670133-56EC-F94B-932B-7F2186BDE5B2}"/>
                </a:ext>
              </a:extLst>
            </p:cNvPr>
            <p:cNvSpPr txBox="1">
              <a:spLocks/>
            </p:cNvSpPr>
            <p:nvPr/>
          </p:nvSpPr>
          <p:spPr>
            <a:xfrm>
              <a:off x="3513909" y="1355228"/>
              <a:ext cx="5507625" cy="565012"/>
            </a:xfrm>
            <a:prstGeom prst="rect">
              <a:avLst/>
            </a:prstGeom>
            <a:grp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GB" sz="5400" dirty="0">
                  <a:latin typeface="Tahoma" panose="020B0604030504040204" pitchFamily="34" charset="0"/>
                  <a:ea typeface="Tahoma" panose="020B0604030504040204" pitchFamily="34" charset="0"/>
                  <a:cs typeface="Tahoma" panose="020B0604030504040204" pitchFamily="34" charset="0"/>
                </a:rPr>
                <a:t>Printing</a:t>
              </a:r>
              <a:endParaRPr lang="en-US" sz="4800" dirty="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732520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947CD3-8F05-9B4C-9E3E-33ACE9A080B5}"/>
              </a:ext>
            </a:extLst>
          </p:cNvPr>
          <p:cNvSpPr>
            <a:spLocks noGrp="1"/>
          </p:cNvSpPr>
          <p:nvPr>
            <p:ph type="ctrTitle"/>
          </p:nvPr>
        </p:nvSpPr>
        <p:spPr>
          <a:xfrm>
            <a:off x="3265714" y="321605"/>
            <a:ext cx="8765178" cy="2809053"/>
          </a:xfrm>
        </p:spPr>
        <p:txBody>
          <a:bodyPr>
            <a:noAutofit/>
          </a:bodyPr>
          <a:lstStyle/>
          <a:p>
            <a:pPr algn="l">
              <a:lnSpc>
                <a:spcPct val="150000"/>
              </a:lnSpc>
            </a:pPr>
            <a:r>
              <a:rPr lang="en-GB" sz="2400" b="1" dirty="0">
                <a:latin typeface="Tahoma" panose="020B0604030504040204" pitchFamily="34" charset="0"/>
                <a:ea typeface="Tahoma" panose="020B0604030504040204" pitchFamily="34" charset="0"/>
                <a:cs typeface="Tahoma" panose="020B0604030504040204" pitchFamily="34" charset="0"/>
              </a:rPr>
              <a:t>Banksy</a:t>
            </a:r>
            <a:r>
              <a:rPr lang="en-GB" sz="2400" dirty="0">
                <a:latin typeface="Tahoma" panose="020B0604030504040204" pitchFamily="34" charset="0"/>
                <a:ea typeface="Tahoma" panose="020B0604030504040204" pitchFamily="34" charset="0"/>
                <a:cs typeface="Tahoma" panose="020B0604030504040204" pitchFamily="34" charset="0"/>
              </a:rPr>
              <a:t> is a British street and graffiti artist. He likes to remain anonymous and not let people know his true identity. He often draws in high visibility public places such as on buildings or train stations. His paintings are often about politics, war and other important topics.</a:t>
            </a:r>
            <a:endParaRPr lang="en-US" sz="2400" dirty="0">
              <a:latin typeface="Tahoma" panose="020B0604030504040204" pitchFamily="34" charset="0"/>
              <a:ea typeface="Tahoma" panose="020B0604030504040204" pitchFamily="34" charset="0"/>
              <a:cs typeface="Tahoma" panose="020B0604030504040204" pitchFamily="34" charset="0"/>
            </a:endParaRPr>
          </a:p>
        </p:txBody>
      </p:sp>
      <p:grpSp>
        <p:nvGrpSpPr>
          <p:cNvPr id="8" name="Group 7">
            <a:extLst>
              <a:ext uri="{FF2B5EF4-FFF2-40B4-BE49-F238E27FC236}">
                <a16:creationId xmlns:a16="http://schemas.microsoft.com/office/drawing/2014/main" xmlns="" id="{DC603CB6-1BE3-E04B-9DA1-AF4E0D6BF39A}"/>
              </a:ext>
            </a:extLst>
          </p:cNvPr>
          <p:cNvGrpSpPr/>
          <p:nvPr/>
        </p:nvGrpSpPr>
        <p:grpSpPr>
          <a:xfrm>
            <a:off x="295547" y="808084"/>
            <a:ext cx="2800349" cy="1316129"/>
            <a:chOff x="295547" y="684100"/>
            <a:chExt cx="2800349" cy="1316129"/>
          </a:xfrm>
          <a:solidFill>
            <a:srgbClr val="90CCFD"/>
          </a:solidFill>
        </p:grpSpPr>
        <p:sp>
          <p:nvSpPr>
            <p:cNvPr id="7" name="Rounded Rectangle 6">
              <a:extLst>
                <a:ext uri="{FF2B5EF4-FFF2-40B4-BE49-F238E27FC236}">
                  <a16:creationId xmlns:a16="http://schemas.microsoft.com/office/drawing/2014/main" xmlns="" id="{3BECFEAE-54D7-304B-867E-A446DB9128E9}"/>
                </a:ext>
              </a:extLst>
            </p:cNvPr>
            <p:cNvSpPr/>
            <p:nvPr/>
          </p:nvSpPr>
          <p:spPr>
            <a:xfrm>
              <a:off x="295547" y="684100"/>
              <a:ext cx="2800349" cy="13161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itle 1">
              <a:extLst>
                <a:ext uri="{FF2B5EF4-FFF2-40B4-BE49-F238E27FC236}">
                  <a16:creationId xmlns:a16="http://schemas.microsoft.com/office/drawing/2014/main" xmlns="" id="{3B670133-56EC-F94B-932B-7F2186BDE5B2}"/>
                </a:ext>
              </a:extLst>
            </p:cNvPr>
            <p:cNvSpPr txBox="1">
              <a:spLocks/>
            </p:cNvSpPr>
            <p:nvPr/>
          </p:nvSpPr>
          <p:spPr>
            <a:xfrm>
              <a:off x="354329" y="1075156"/>
              <a:ext cx="2682784" cy="565012"/>
            </a:xfrm>
            <a:prstGeom prst="rect">
              <a:avLst/>
            </a:prstGeom>
            <a:grp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GB" sz="5400" dirty="0">
                  <a:latin typeface="Tahoma" panose="020B0604030504040204" pitchFamily="34" charset="0"/>
                  <a:ea typeface="Tahoma" panose="020B0604030504040204" pitchFamily="34" charset="0"/>
                  <a:cs typeface="Tahoma" panose="020B0604030504040204" pitchFamily="34" charset="0"/>
                </a:rPr>
                <a:t>Banksy</a:t>
              </a:r>
              <a:endParaRPr lang="en-US" sz="4800" dirty="0">
                <a:latin typeface="Tahoma" panose="020B0604030504040204" pitchFamily="34" charset="0"/>
                <a:ea typeface="Tahoma" panose="020B0604030504040204" pitchFamily="34" charset="0"/>
                <a:cs typeface="Tahoma" panose="020B0604030504040204" pitchFamily="34" charset="0"/>
              </a:endParaRPr>
            </a:p>
          </p:txBody>
        </p:sp>
      </p:grpSp>
      <p:pic>
        <p:nvPicPr>
          <p:cNvPr id="5" name="Picture 4">
            <a:extLst>
              <a:ext uri="{FF2B5EF4-FFF2-40B4-BE49-F238E27FC236}">
                <a16:creationId xmlns:a16="http://schemas.microsoft.com/office/drawing/2014/main" xmlns="" id="{20A0B818-512F-DC4E-B420-95B1486C4C72}"/>
              </a:ext>
            </a:extLst>
          </p:cNvPr>
          <p:cNvPicPr>
            <a:picLocks noChangeAspect="1"/>
          </p:cNvPicPr>
          <p:nvPr/>
        </p:nvPicPr>
        <p:blipFill>
          <a:blip r:embed="rId2"/>
          <a:stretch>
            <a:fillRect/>
          </a:stretch>
        </p:blipFill>
        <p:spPr>
          <a:xfrm>
            <a:off x="295547" y="3429068"/>
            <a:ext cx="3810000" cy="2857500"/>
          </a:xfrm>
          <a:prstGeom prst="rect">
            <a:avLst/>
          </a:prstGeom>
        </p:spPr>
      </p:pic>
      <p:pic>
        <p:nvPicPr>
          <p:cNvPr id="9" name="Picture 8">
            <a:extLst>
              <a:ext uri="{FF2B5EF4-FFF2-40B4-BE49-F238E27FC236}">
                <a16:creationId xmlns:a16="http://schemas.microsoft.com/office/drawing/2014/main" xmlns="" id="{3ED68D38-4252-5B4D-A540-5FEBFA7C820A}"/>
              </a:ext>
            </a:extLst>
          </p:cNvPr>
          <p:cNvPicPr>
            <a:picLocks noChangeAspect="1"/>
          </p:cNvPicPr>
          <p:nvPr/>
        </p:nvPicPr>
        <p:blipFill>
          <a:blip r:embed="rId3"/>
          <a:stretch>
            <a:fillRect/>
          </a:stretch>
        </p:blipFill>
        <p:spPr>
          <a:xfrm>
            <a:off x="4257402" y="3429068"/>
            <a:ext cx="2874918" cy="2874918"/>
          </a:xfrm>
          <a:prstGeom prst="rect">
            <a:avLst/>
          </a:prstGeom>
        </p:spPr>
      </p:pic>
      <p:pic>
        <p:nvPicPr>
          <p:cNvPr id="10" name="Picture 9">
            <a:extLst>
              <a:ext uri="{FF2B5EF4-FFF2-40B4-BE49-F238E27FC236}">
                <a16:creationId xmlns:a16="http://schemas.microsoft.com/office/drawing/2014/main" xmlns="" id="{4A4F16B1-F510-F241-B435-5CA7C7A38BF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83598" y="3429067"/>
            <a:ext cx="2152288" cy="2851083"/>
          </a:xfrm>
          <a:prstGeom prst="rect">
            <a:avLst/>
          </a:prstGeom>
        </p:spPr>
      </p:pic>
      <p:pic>
        <p:nvPicPr>
          <p:cNvPr id="11" name="Picture 10">
            <a:extLst>
              <a:ext uri="{FF2B5EF4-FFF2-40B4-BE49-F238E27FC236}">
                <a16:creationId xmlns:a16="http://schemas.microsoft.com/office/drawing/2014/main" xmlns="" id="{BE1D5CA4-A2E1-3747-A954-0391151003B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56503" y="3429000"/>
            <a:ext cx="2139950" cy="2851150"/>
          </a:xfrm>
          <a:prstGeom prst="rect">
            <a:avLst/>
          </a:prstGeom>
        </p:spPr>
      </p:pic>
    </p:spTree>
    <p:extLst>
      <p:ext uri="{BB962C8B-B14F-4D97-AF65-F5344CB8AC3E}">
        <p14:creationId xmlns:p14="http://schemas.microsoft.com/office/powerpoint/2010/main" val="908675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xmlns="" id="{6FCE1A10-255E-D24D-83C0-4AA0524FDE12}"/>
              </a:ext>
            </a:extLst>
          </p:cNvPr>
          <p:cNvPicPr>
            <a:picLocks noChangeAspect="1"/>
          </p:cNvPicPr>
          <p:nvPr/>
        </p:nvPicPr>
        <p:blipFill>
          <a:blip r:embed="rId2"/>
          <a:stretch>
            <a:fillRect/>
          </a:stretch>
        </p:blipFill>
        <p:spPr>
          <a:xfrm>
            <a:off x="4820194" y="1234442"/>
            <a:ext cx="7184571" cy="5388429"/>
          </a:xfrm>
          <a:prstGeom prst="rect">
            <a:avLst/>
          </a:prstGeom>
        </p:spPr>
      </p:pic>
      <p:pic>
        <p:nvPicPr>
          <p:cNvPr id="13" name="Picture 12">
            <a:extLst>
              <a:ext uri="{FF2B5EF4-FFF2-40B4-BE49-F238E27FC236}">
                <a16:creationId xmlns:a16="http://schemas.microsoft.com/office/drawing/2014/main" xmlns="" id="{3AE94DB5-CB19-4E47-B2CE-1F97CB53F3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2354" y="3327763"/>
            <a:ext cx="2025500" cy="3295108"/>
          </a:xfrm>
          <a:prstGeom prst="rect">
            <a:avLst/>
          </a:prstGeom>
        </p:spPr>
      </p:pic>
      <p:pic>
        <p:nvPicPr>
          <p:cNvPr id="14" name="Picture 13">
            <a:extLst>
              <a:ext uri="{FF2B5EF4-FFF2-40B4-BE49-F238E27FC236}">
                <a16:creationId xmlns:a16="http://schemas.microsoft.com/office/drawing/2014/main" xmlns="" id="{8A4FF421-65E7-324A-A659-2287A38F7D9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87235" y="178420"/>
            <a:ext cx="4476205" cy="2958428"/>
          </a:xfrm>
          <a:prstGeom prst="rect">
            <a:avLst/>
          </a:prstGeom>
        </p:spPr>
      </p:pic>
      <p:pic>
        <p:nvPicPr>
          <p:cNvPr id="15" name="Picture 14">
            <a:extLst>
              <a:ext uri="{FF2B5EF4-FFF2-40B4-BE49-F238E27FC236}">
                <a16:creationId xmlns:a16="http://schemas.microsoft.com/office/drawing/2014/main" xmlns="" id="{32051591-C1A0-294D-9334-EC6792B3B82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7235" y="3327763"/>
            <a:ext cx="2218365" cy="3327548"/>
          </a:xfrm>
          <a:prstGeom prst="rect">
            <a:avLst/>
          </a:prstGeom>
        </p:spPr>
      </p:pic>
    </p:spTree>
    <p:extLst>
      <p:ext uri="{BB962C8B-B14F-4D97-AF65-F5344CB8AC3E}">
        <p14:creationId xmlns:p14="http://schemas.microsoft.com/office/powerpoint/2010/main" val="408041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52F221C4-6208-B640-8D8A-1559B535B0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270" y="556591"/>
            <a:ext cx="7988300" cy="5321300"/>
          </a:xfrm>
          <a:prstGeom prst="rect">
            <a:avLst/>
          </a:prstGeom>
        </p:spPr>
      </p:pic>
      <p:pic>
        <p:nvPicPr>
          <p:cNvPr id="3" name="Picture 2">
            <a:extLst>
              <a:ext uri="{FF2B5EF4-FFF2-40B4-BE49-F238E27FC236}">
                <a16:creationId xmlns:a16="http://schemas.microsoft.com/office/drawing/2014/main" xmlns="" id="{3253B45B-59F0-0E44-95B3-937392CEB123}"/>
              </a:ext>
            </a:extLst>
          </p:cNvPr>
          <p:cNvPicPr>
            <a:picLocks noChangeAspect="1"/>
          </p:cNvPicPr>
          <p:nvPr/>
        </p:nvPicPr>
        <p:blipFill>
          <a:blip r:embed="rId3"/>
          <a:stretch>
            <a:fillRect/>
          </a:stretch>
        </p:blipFill>
        <p:spPr>
          <a:xfrm>
            <a:off x="8221492" y="556591"/>
            <a:ext cx="3970508" cy="5321299"/>
          </a:xfrm>
          <a:prstGeom prst="rect">
            <a:avLst/>
          </a:prstGeom>
        </p:spPr>
      </p:pic>
    </p:spTree>
    <p:extLst>
      <p:ext uri="{BB962C8B-B14F-4D97-AF65-F5344CB8AC3E}">
        <p14:creationId xmlns:p14="http://schemas.microsoft.com/office/powerpoint/2010/main" val="62753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0B86D636-C7C8-E941-BB6E-2107DB065F80}"/>
              </a:ext>
            </a:extLst>
          </p:cNvPr>
          <p:cNvPicPr>
            <a:picLocks noChangeAspect="1"/>
          </p:cNvPicPr>
          <p:nvPr/>
        </p:nvPicPr>
        <p:blipFill>
          <a:blip r:embed="rId2"/>
          <a:stretch>
            <a:fillRect/>
          </a:stretch>
        </p:blipFill>
        <p:spPr>
          <a:xfrm>
            <a:off x="154334" y="2842591"/>
            <a:ext cx="5185726" cy="3908839"/>
          </a:xfrm>
          <a:prstGeom prst="rect">
            <a:avLst/>
          </a:prstGeom>
        </p:spPr>
      </p:pic>
      <p:pic>
        <p:nvPicPr>
          <p:cNvPr id="6" name="Picture 5">
            <a:extLst>
              <a:ext uri="{FF2B5EF4-FFF2-40B4-BE49-F238E27FC236}">
                <a16:creationId xmlns:a16="http://schemas.microsoft.com/office/drawing/2014/main" xmlns="" id="{38CBA459-4BFD-B548-B59C-FAA01E2B94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99124" y="106570"/>
            <a:ext cx="7938542" cy="4465430"/>
          </a:xfrm>
          <a:prstGeom prst="rect">
            <a:avLst/>
          </a:prstGeom>
        </p:spPr>
      </p:pic>
    </p:spTree>
    <p:extLst>
      <p:ext uri="{BB962C8B-B14F-4D97-AF65-F5344CB8AC3E}">
        <p14:creationId xmlns:p14="http://schemas.microsoft.com/office/powerpoint/2010/main" val="638302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456086E2-3EFB-8D4E-9209-D8D84745FED7}"/>
              </a:ext>
            </a:extLst>
          </p:cNvPr>
          <p:cNvGrpSpPr/>
          <p:nvPr/>
        </p:nvGrpSpPr>
        <p:grpSpPr>
          <a:xfrm>
            <a:off x="334735" y="323262"/>
            <a:ext cx="2800349" cy="1316129"/>
            <a:chOff x="295547" y="321605"/>
            <a:chExt cx="2800349" cy="1316129"/>
          </a:xfrm>
          <a:solidFill>
            <a:srgbClr val="90CCFD"/>
          </a:solidFill>
        </p:grpSpPr>
        <p:sp>
          <p:nvSpPr>
            <p:cNvPr id="8" name="Rounded Rectangle 7">
              <a:extLst>
                <a:ext uri="{FF2B5EF4-FFF2-40B4-BE49-F238E27FC236}">
                  <a16:creationId xmlns:a16="http://schemas.microsoft.com/office/drawing/2014/main" xmlns="" id="{C5BFD95E-A8D4-2341-9E83-4DAC59058D21}"/>
                </a:ext>
              </a:extLst>
            </p:cNvPr>
            <p:cNvSpPr/>
            <p:nvPr/>
          </p:nvSpPr>
          <p:spPr>
            <a:xfrm>
              <a:off x="295547" y="321605"/>
              <a:ext cx="2800349" cy="13161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Title 1">
              <a:extLst>
                <a:ext uri="{FF2B5EF4-FFF2-40B4-BE49-F238E27FC236}">
                  <a16:creationId xmlns:a16="http://schemas.microsoft.com/office/drawing/2014/main" xmlns="" id="{1C61EFBB-5EA0-344E-9EF2-751AA7B5296C}"/>
                </a:ext>
              </a:extLst>
            </p:cNvPr>
            <p:cNvSpPr txBox="1">
              <a:spLocks/>
            </p:cNvSpPr>
            <p:nvPr/>
          </p:nvSpPr>
          <p:spPr>
            <a:xfrm>
              <a:off x="360863" y="777153"/>
              <a:ext cx="2682784" cy="565012"/>
            </a:xfrm>
            <a:prstGeom prst="rect">
              <a:avLst/>
            </a:prstGeom>
            <a:grp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GB" sz="5400" dirty="0">
                  <a:latin typeface="Tahoma" panose="020B0604030504040204" pitchFamily="34" charset="0"/>
                  <a:ea typeface="Tahoma" panose="020B0604030504040204" pitchFamily="34" charset="0"/>
                  <a:cs typeface="Tahoma" panose="020B0604030504040204" pitchFamily="34" charset="0"/>
                </a:rPr>
                <a:t>Stencils</a:t>
              </a:r>
              <a:endParaRPr lang="en-US" sz="4800" dirty="0">
                <a:latin typeface="Tahoma" panose="020B0604030504040204" pitchFamily="34" charset="0"/>
                <a:ea typeface="Tahoma" panose="020B0604030504040204" pitchFamily="34" charset="0"/>
                <a:cs typeface="Tahoma" panose="020B0604030504040204" pitchFamily="34" charset="0"/>
              </a:endParaRPr>
            </a:p>
          </p:txBody>
        </p:sp>
      </p:grpSp>
      <p:pic>
        <p:nvPicPr>
          <p:cNvPr id="5" name="Picture 4" descr="A picture containing text, wall, gallery, painting&#10;&#10;Description automatically generated">
            <a:hlinkClick r:id="rId3"/>
            <a:extLst>
              <a:ext uri="{FF2B5EF4-FFF2-40B4-BE49-F238E27FC236}">
                <a16:creationId xmlns:a16="http://schemas.microsoft.com/office/drawing/2014/main" xmlns="" id="{7C317CD5-676A-DA43-A1AF-1E0B48CAB2E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78582" y="1537529"/>
            <a:ext cx="7061200" cy="4737100"/>
          </a:xfrm>
          <a:prstGeom prst="rect">
            <a:avLst/>
          </a:prstGeom>
        </p:spPr>
      </p:pic>
    </p:spTree>
    <p:extLst>
      <p:ext uri="{BB962C8B-B14F-4D97-AF65-F5344CB8AC3E}">
        <p14:creationId xmlns:p14="http://schemas.microsoft.com/office/powerpoint/2010/main" val="686703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456086E2-3EFB-8D4E-9209-D8D84745FED7}"/>
              </a:ext>
            </a:extLst>
          </p:cNvPr>
          <p:cNvGrpSpPr/>
          <p:nvPr/>
        </p:nvGrpSpPr>
        <p:grpSpPr>
          <a:xfrm>
            <a:off x="334735" y="323262"/>
            <a:ext cx="2800349" cy="1316129"/>
            <a:chOff x="295547" y="321605"/>
            <a:chExt cx="2800349" cy="1316129"/>
          </a:xfrm>
          <a:solidFill>
            <a:srgbClr val="90CCFD"/>
          </a:solidFill>
        </p:grpSpPr>
        <p:sp>
          <p:nvSpPr>
            <p:cNvPr id="8" name="Rounded Rectangle 7">
              <a:extLst>
                <a:ext uri="{FF2B5EF4-FFF2-40B4-BE49-F238E27FC236}">
                  <a16:creationId xmlns:a16="http://schemas.microsoft.com/office/drawing/2014/main" xmlns="" id="{C5BFD95E-A8D4-2341-9E83-4DAC59058D21}"/>
                </a:ext>
              </a:extLst>
            </p:cNvPr>
            <p:cNvSpPr/>
            <p:nvPr/>
          </p:nvSpPr>
          <p:spPr>
            <a:xfrm>
              <a:off x="295547" y="321605"/>
              <a:ext cx="2800349" cy="13161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Title 1">
              <a:extLst>
                <a:ext uri="{FF2B5EF4-FFF2-40B4-BE49-F238E27FC236}">
                  <a16:creationId xmlns:a16="http://schemas.microsoft.com/office/drawing/2014/main" xmlns="" id="{1C61EFBB-5EA0-344E-9EF2-751AA7B5296C}"/>
                </a:ext>
              </a:extLst>
            </p:cNvPr>
            <p:cNvSpPr txBox="1">
              <a:spLocks/>
            </p:cNvSpPr>
            <p:nvPr/>
          </p:nvSpPr>
          <p:spPr>
            <a:xfrm>
              <a:off x="360863" y="777153"/>
              <a:ext cx="2682784" cy="565012"/>
            </a:xfrm>
            <a:prstGeom prst="rect">
              <a:avLst/>
            </a:prstGeom>
            <a:grp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GB" sz="5400" dirty="0">
                  <a:latin typeface="Tahoma" panose="020B0604030504040204" pitchFamily="34" charset="0"/>
                  <a:ea typeface="Tahoma" panose="020B0604030504040204" pitchFamily="34" charset="0"/>
                  <a:cs typeface="Tahoma" panose="020B0604030504040204" pitchFamily="34" charset="0"/>
                </a:rPr>
                <a:t>Stencils</a:t>
              </a:r>
              <a:endParaRPr lang="en-US" sz="4800" dirty="0">
                <a:latin typeface="Tahoma" panose="020B0604030504040204" pitchFamily="34" charset="0"/>
                <a:ea typeface="Tahoma" panose="020B0604030504040204" pitchFamily="34" charset="0"/>
                <a:cs typeface="Tahoma" panose="020B0604030504040204" pitchFamily="34" charset="0"/>
              </a:endParaRPr>
            </a:p>
          </p:txBody>
        </p:sp>
      </p:grpSp>
      <p:pic>
        <p:nvPicPr>
          <p:cNvPr id="3" name="Picture 2" descr="A picture containing text&#10;&#10;Description automatically generated">
            <a:hlinkClick r:id="rId3"/>
            <a:extLst>
              <a:ext uri="{FF2B5EF4-FFF2-40B4-BE49-F238E27FC236}">
                <a16:creationId xmlns:a16="http://schemas.microsoft.com/office/drawing/2014/main" xmlns="" id="{CFD1635F-F1C6-C946-B705-E415BC38231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48492" y="1983782"/>
            <a:ext cx="7902107" cy="4010617"/>
          </a:xfrm>
          <a:prstGeom prst="rect">
            <a:avLst/>
          </a:prstGeom>
        </p:spPr>
      </p:pic>
    </p:spTree>
    <p:extLst>
      <p:ext uri="{BB962C8B-B14F-4D97-AF65-F5344CB8AC3E}">
        <p14:creationId xmlns:p14="http://schemas.microsoft.com/office/powerpoint/2010/main" val="525356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456086E2-3EFB-8D4E-9209-D8D84745FED7}"/>
              </a:ext>
            </a:extLst>
          </p:cNvPr>
          <p:cNvGrpSpPr/>
          <p:nvPr/>
        </p:nvGrpSpPr>
        <p:grpSpPr>
          <a:xfrm>
            <a:off x="334735" y="323262"/>
            <a:ext cx="2800349" cy="1316129"/>
            <a:chOff x="295547" y="321605"/>
            <a:chExt cx="2800349" cy="1316129"/>
          </a:xfrm>
          <a:solidFill>
            <a:srgbClr val="90CCFD"/>
          </a:solidFill>
        </p:grpSpPr>
        <p:sp>
          <p:nvSpPr>
            <p:cNvPr id="8" name="Rounded Rectangle 7">
              <a:extLst>
                <a:ext uri="{FF2B5EF4-FFF2-40B4-BE49-F238E27FC236}">
                  <a16:creationId xmlns:a16="http://schemas.microsoft.com/office/drawing/2014/main" xmlns="" id="{C5BFD95E-A8D4-2341-9E83-4DAC59058D21}"/>
                </a:ext>
              </a:extLst>
            </p:cNvPr>
            <p:cNvSpPr/>
            <p:nvPr/>
          </p:nvSpPr>
          <p:spPr>
            <a:xfrm>
              <a:off x="295547" y="321605"/>
              <a:ext cx="2800349" cy="13161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Title 1">
              <a:extLst>
                <a:ext uri="{FF2B5EF4-FFF2-40B4-BE49-F238E27FC236}">
                  <a16:creationId xmlns:a16="http://schemas.microsoft.com/office/drawing/2014/main" xmlns="" id="{1C61EFBB-5EA0-344E-9EF2-751AA7B5296C}"/>
                </a:ext>
              </a:extLst>
            </p:cNvPr>
            <p:cNvSpPr txBox="1">
              <a:spLocks/>
            </p:cNvSpPr>
            <p:nvPr/>
          </p:nvSpPr>
          <p:spPr>
            <a:xfrm>
              <a:off x="360863" y="777153"/>
              <a:ext cx="2682784" cy="565012"/>
            </a:xfrm>
            <a:prstGeom prst="rect">
              <a:avLst/>
            </a:prstGeom>
            <a:grp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GB" sz="5400" dirty="0">
                  <a:latin typeface="Tahoma" panose="020B0604030504040204" pitchFamily="34" charset="0"/>
                  <a:ea typeface="Tahoma" panose="020B0604030504040204" pitchFamily="34" charset="0"/>
                  <a:cs typeface="Tahoma" panose="020B0604030504040204" pitchFamily="34" charset="0"/>
                </a:rPr>
                <a:t>Stencils</a:t>
              </a:r>
              <a:endParaRPr lang="en-US" sz="4800" dirty="0">
                <a:latin typeface="Tahoma" panose="020B0604030504040204" pitchFamily="34" charset="0"/>
                <a:ea typeface="Tahoma" panose="020B0604030504040204" pitchFamily="34" charset="0"/>
                <a:cs typeface="Tahoma" panose="020B0604030504040204" pitchFamily="34" charset="0"/>
              </a:endParaRPr>
            </a:p>
          </p:txBody>
        </p:sp>
      </p:grpSp>
      <p:pic>
        <p:nvPicPr>
          <p:cNvPr id="6" name="Picture 5" descr="Pin on Baby style">
            <a:extLst>
              <a:ext uri="{FF2B5EF4-FFF2-40B4-BE49-F238E27FC236}">
                <a16:creationId xmlns:a16="http://schemas.microsoft.com/office/drawing/2014/main" xmlns="" id="{2366D881-4D57-B042-82F1-89AB39920499}"/>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4599704" y="3519169"/>
            <a:ext cx="3995318" cy="2956593"/>
          </a:xfrm>
          <a:prstGeom prst="rect">
            <a:avLst/>
          </a:prstGeom>
          <a:noFill/>
          <a:ln>
            <a:noFill/>
          </a:ln>
        </p:spPr>
      </p:pic>
      <p:pic>
        <p:nvPicPr>
          <p:cNvPr id="10" name="Picture 9" descr="Eagle silhouette – 2 Week Tattoo">
            <a:extLst>
              <a:ext uri="{FF2B5EF4-FFF2-40B4-BE49-F238E27FC236}">
                <a16:creationId xmlns:a16="http://schemas.microsoft.com/office/drawing/2014/main" xmlns="" id="{51C44F8B-3BAB-3A44-A3A1-38E6FAD6E109}"/>
              </a:ext>
            </a:extLst>
          </p:cNvPr>
          <p:cNvPicPr/>
          <p:nvPr/>
        </p:nvPicPr>
        <p:blipFill rotWithShape="1">
          <a:blip r:embed="rId4" cstate="email">
            <a:extLst>
              <a:ext uri="{28A0092B-C50C-407E-A947-70E740481C1C}">
                <a14:useLocalDpi xmlns:a14="http://schemas.microsoft.com/office/drawing/2010/main"/>
              </a:ext>
            </a:extLst>
          </a:blip>
          <a:srcRect l="9002" t="8500" r="18999" b="7994"/>
          <a:stretch/>
        </p:blipFill>
        <p:spPr bwMode="auto">
          <a:xfrm>
            <a:off x="8964698" y="144519"/>
            <a:ext cx="2892567" cy="3355222"/>
          </a:xfrm>
          <a:prstGeom prst="rect">
            <a:avLst/>
          </a:prstGeom>
          <a:noFill/>
          <a:ln>
            <a:noFill/>
          </a:ln>
          <a:extLst>
            <a:ext uri="{53640926-AAD7-44D8-BBD7-CCE9431645EC}">
              <a14:shadowObscured xmlns:a14="http://schemas.microsoft.com/office/drawing/2010/main"/>
            </a:ext>
          </a:extLst>
        </p:spPr>
      </p:pic>
      <p:pic>
        <p:nvPicPr>
          <p:cNvPr id="11" name="Picture 10" descr="Silhouette Elephant Images, Stock Photos &amp; Vectors | Shutterstock">
            <a:extLst>
              <a:ext uri="{FF2B5EF4-FFF2-40B4-BE49-F238E27FC236}">
                <a16:creationId xmlns:a16="http://schemas.microsoft.com/office/drawing/2014/main" xmlns="" id="{A1C4F624-7DC2-A44C-979C-3A4FB9CB3640}"/>
              </a:ext>
            </a:extLst>
          </p:cNvPr>
          <p:cNvPicPr/>
          <p:nvPr/>
        </p:nvPicPr>
        <p:blipFill rotWithShape="1">
          <a:blip r:embed="rId5" cstate="email">
            <a:extLst>
              <a:ext uri="{28A0092B-C50C-407E-A947-70E740481C1C}">
                <a14:useLocalDpi xmlns:a14="http://schemas.microsoft.com/office/drawing/2010/main"/>
              </a:ext>
            </a:extLst>
          </a:blip>
          <a:srcRect l="16022" t="17526" r="14368" b="22677"/>
          <a:stretch/>
        </p:blipFill>
        <p:spPr bwMode="auto">
          <a:xfrm>
            <a:off x="8595022" y="3499741"/>
            <a:ext cx="3262243" cy="3003144"/>
          </a:xfrm>
          <a:prstGeom prst="rect">
            <a:avLst/>
          </a:prstGeom>
          <a:noFill/>
          <a:ln>
            <a:noFill/>
          </a:ln>
          <a:extLst>
            <a:ext uri="{53640926-AAD7-44D8-BBD7-CCE9431645EC}">
              <a14:shadowObscured xmlns:a14="http://schemas.microsoft.com/office/drawing/2010/main"/>
            </a:ext>
          </a:extLst>
        </p:spPr>
      </p:pic>
      <p:sp>
        <p:nvSpPr>
          <p:cNvPr id="2" name="Rectangle 2">
            <a:extLst>
              <a:ext uri="{FF2B5EF4-FFF2-40B4-BE49-F238E27FC236}">
                <a16:creationId xmlns:a16="http://schemas.microsoft.com/office/drawing/2014/main" xmlns="" id="{D3B5E661-4E9F-9A4A-80B8-7C6B0B70725B}"/>
              </a:ext>
            </a:extLst>
          </p:cNvPr>
          <p:cNvSpPr>
            <a:spLocks noChangeArrowheads="1"/>
          </p:cNvSpPr>
          <p:nvPr/>
        </p:nvSpPr>
        <p:spPr bwMode="auto">
          <a:xfrm>
            <a:off x="4199653" y="-1859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9" descr="Dolphin Silhouette | Animal stencil, Dolphin silhouette, Sillouette art">
            <a:extLst>
              <a:ext uri="{FF2B5EF4-FFF2-40B4-BE49-F238E27FC236}">
                <a16:creationId xmlns:a16="http://schemas.microsoft.com/office/drawing/2014/main" xmlns="" id="{00842CCB-120E-4544-A9F5-F2AEEE731019}"/>
              </a:ext>
            </a:extLst>
          </p:cNvPr>
          <p:cNvPicPr>
            <a:picLocks noChangeAspect="1" noChangeArrowheads="1"/>
          </p:cNvPicPr>
          <p:nvPr/>
        </p:nvPicPr>
        <p:blipFill>
          <a:blip r:embed="rId6" r:link="rId7">
            <a:extLst>
              <a:ext uri="{28A0092B-C50C-407E-A947-70E740481C1C}">
                <a14:useLocalDpi xmlns:a14="http://schemas.microsoft.com/office/drawing/2010/main"/>
              </a:ext>
            </a:extLst>
          </a:blip>
          <a:srcRect/>
          <a:stretch>
            <a:fillRect/>
          </a:stretch>
        </p:blipFill>
        <p:spPr bwMode="auto">
          <a:xfrm>
            <a:off x="1654021" y="144519"/>
            <a:ext cx="3596980" cy="357421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Icon&#10;&#10;Description automatically generated">
            <a:extLst>
              <a:ext uri="{FF2B5EF4-FFF2-40B4-BE49-F238E27FC236}">
                <a16:creationId xmlns:a16="http://schemas.microsoft.com/office/drawing/2014/main" xmlns="" id="{BF451108-0614-8F4D-934F-522B7B51E721}"/>
              </a:ext>
            </a:extLst>
          </p:cNvPr>
          <p:cNvPicPr/>
          <p:nvPr/>
        </p:nvPicPr>
        <p:blipFill>
          <a:blip r:embed="rId8" cstate="email">
            <a:extLst>
              <a:ext uri="{28A0092B-C50C-407E-A947-70E740481C1C}">
                <a14:useLocalDpi xmlns:a14="http://schemas.microsoft.com/office/drawing/2010/main"/>
              </a:ext>
            </a:extLst>
          </a:blip>
          <a:srcRect/>
          <a:stretch>
            <a:fillRect/>
          </a:stretch>
        </p:blipFill>
        <p:spPr bwMode="auto">
          <a:xfrm>
            <a:off x="1589995" y="3519169"/>
            <a:ext cx="2956593" cy="2956593"/>
          </a:xfrm>
          <a:prstGeom prst="rect">
            <a:avLst/>
          </a:prstGeom>
          <a:noFill/>
          <a:ln>
            <a:noFill/>
          </a:ln>
        </p:spPr>
      </p:pic>
      <p:sp>
        <p:nvSpPr>
          <p:cNvPr id="4" name="Rectangle 4">
            <a:extLst>
              <a:ext uri="{FF2B5EF4-FFF2-40B4-BE49-F238E27FC236}">
                <a16:creationId xmlns:a16="http://schemas.microsoft.com/office/drawing/2014/main" xmlns="" id="{7130E453-DB91-9849-9C93-FD78DF3ADD5D}"/>
              </a:ext>
            </a:extLst>
          </p:cNvPr>
          <p:cNvSpPr>
            <a:spLocks noChangeArrowheads="1"/>
          </p:cNvSpPr>
          <p:nvPr/>
        </p:nvSpPr>
        <p:spPr bwMode="auto">
          <a:xfrm>
            <a:off x="5385028" y="-45127"/>
            <a:ext cx="784795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7" name="Picture 3" descr="turtle silhouette gif - Clip Art Library">
            <a:extLst>
              <a:ext uri="{FF2B5EF4-FFF2-40B4-BE49-F238E27FC236}">
                <a16:creationId xmlns:a16="http://schemas.microsoft.com/office/drawing/2014/main" xmlns="" id="{02B5FC15-5E6D-0442-92F1-DCF0FA4993EE}"/>
              </a:ext>
            </a:extLst>
          </p:cNvPr>
          <p:cNvPicPr>
            <a:picLocks noChangeAspect="1" noChangeArrowheads="1"/>
          </p:cNvPicPr>
          <p:nvPr/>
        </p:nvPicPr>
        <p:blipFill>
          <a:blip r:embed="rId9" r:link="rId10" cstate="email">
            <a:extLst>
              <a:ext uri="{28A0092B-C50C-407E-A947-70E740481C1C}">
                <a14:useLocalDpi xmlns:a14="http://schemas.microsoft.com/office/drawing/2010/main"/>
              </a:ext>
            </a:extLst>
          </a:blip>
          <a:srcRect/>
          <a:stretch>
            <a:fillRect/>
          </a:stretch>
        </p:blipFill>
        <p:spPr bwMode="auto">
          <a:xfrm>
            <a:off x="5385028" y="1230935"/>
            <a:ext cx="3596980" cy="230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43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TotalTime>
  <Words>106</Words>
  <Application>Microsoft Office PowerPoint</Application>
  <PresentationFormat>Custom</PresentationFormat>
  <Paragraphs>15</Paragraphs>
  <Slides>8</Slides>
  <Notes>3</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Objective: To explore the work of a range of artists, craft makers and designers, describing the differences and similarities and making links to their own work. </vt:lpstr>
      <vt:lpstr>Banksy is a British street and graffiti artist. He likes to remain anonymous and not let people know his true identity. He often draws in high visibility public places such as on buildings or train stations. His paintings are often about politics, war and other important topics.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Davis</dc:creator>
  <cp:lastModifiedBy>Lucy McLean</cp:lastModifiedBy>
  <cp:revision>15</cp:revision>
  <dcterms:created xsi:type="dcterms:W3CDTF">2020-11-10T12:01:26Z</dcterms:created>
  <dcterms:modified xsi:type="dcterms:W3CDTF">2021-01-04T08:28:58Z</dcterms:modified>
</cp:coreProperties>
</file>