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56" r:id="rId3"/>
    <p:sldId id="258" r:id="rId4"/>
    <p:sldId id="259" r:id="rId5"/>
    <p:sldId id="257" r:id="rId6"/>
    <p:sldId id="261" r:id="rId7"/>
    <p:sldId id="262" r:id="rId8"/>
  </p:sldIdLst>
  <p:sldSz cx="10160000" cy="94107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64">
          <p15:clr>
            <a:srgbClr val="A4A3A4"/>
          </p15:clr>
        </p15:guide>
        <p15:guide id="2" pos="32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599"/>
  </p:normalViewPr>
  <p:slideViewPr>
    <p:cSldViewPr>
      <p:cViewPr varScale="1">
        <p:scale>
          <a:sx n="77" d="100"/>
          <a:sy n="77" d="100"/>
        </p:scale>
        <p:origin x="1200" y="184"/>
      </p:cViewPr>
      <p:guideLst>
        <p:guide orient="horz" pos="2964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923419"/>
            <a:ext cx="8636000" cy="201720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332730"/>
            <a:ext cx="7112000" cy="24049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1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0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6047248"/>
            <a:ext cx="8636000" cy="186907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988657"/>
            <a:ext cx="8636000" cy="205859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547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2195832"/>
            <a:ext cx="4487333" cy="621062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2195832"/>
            <a:ext cx="4487333" cy="621062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27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106516"/>
            <a:ext cx="4489098" cy="87789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984412"/>
            <a:ext cx="4489098" cy="54220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2106516"/>
            <a:ext cx="4490861" cy="87789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984412"/>
            <a:ext cx="4490861" cy="54220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612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42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07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74685"/>
            <a:ext cx="3342570" cy="15945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74687"/>
            <a:ext cx="5679722" cy="80317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969278"/>
            <a:ext cx="3342570" cy="643718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64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6587490"/>
            <a:ext cx="6096000" cy="77769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840863"/>
            <a:ext cx="6096000" cy="56464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7365180"/>
            <a:ext cx="6096000" cy="1104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14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307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76866"/>
            <a:ext cx="2286000" cy="802959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76866"/>
            <a:ext cx="6688667" cy="802959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52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76864"/>
            <a:ext cx="9144000" cy="1568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195832"/>
            <a:ext cx="9144000" cy="6210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8722327"/>
            <a:ext cx="2370667" cy="5010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70180-9420-42A5-91F9-0B9F7620281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8722327"/>
            <a:ext cx="3217333" cy="5010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8722327"/>
            <a:ext cx="2370667" cy="5010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07320-867A-44E1-9E75-CCF575E25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467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25A842-4B15-B448-9FE4-E90CE54F77C9}"/>
              </a:ext>
            </a:extLst>
          </p:cNvPr>
          <p:cNvSpPr txBox="1"/>
          <p:nvPr/>
        </p:nvSpPr>
        <p:spPr>
          <a:xfrm>
            <a:off x="327472" y="1969046"/>
            <a:ext cx="9001000" cy="48320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Stage of learning so far…</a:t>
            </a:r>
          </a:p>
          <a:p>
            <a:endParaRPr lang="en-US" sz="2800" dirty="0"/>
          </a:p>
          <a:p>
            <a:r>
              <a:rPr lang="en-US" sz="2800" dirty="0"/>
              <a:t>1) Learn a story by an author using pictures and drama</a:t>
            </a:r>
          </a:p>
          <a:p>
            <a:endParaRPr lang="en-US" sz="2800" dirty="0"/>
          </a:p>
          <a:p>
            <a:r>
              <a:rPr lang="en-US" sz="2800" dirty="0"/>
              <a:t>2) Learn some excellent vocabulary from the author</a:t>
            </a:r>
          </a:p>
          <a:p>
            <a:endParaRPr lang="en-US" sz="2800" dirty="0"/>
          </a:p>
          <a:p>
            <a:r>
              <a:rPr lang="en-US" sz="2800" dirty="0"/>
              <a:t>3) Experiment with our own language choices</a:t>
            </a:r>
          </a:p>
          <a:p>
            <a:endParaRPr lang="en-US" sz="2800" dirty="0"/>
          </a:p>
          <a:p>
            <a:r>
              <a:rPr lang="en-US" sz="2800" dirty="0"/>
              <a:t>4) Design our own character</a:t>
            </a:r>
          </a:p>
          <a:p>
            <a:endParaRPr lang="en-US" sz="2800" dirty="0"/>
          </a:p>
          <a:p>
            <a:r>
              <a:rPr lang="en-US" sz="2800" b="1" dirty="0"/>
              <a:t>5) Consider adventurous words to describe our character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DD0BFB-279C-0148-8DF9-BBD5742114E5}"/>
              </a:ext>
            </a:extLst>
          </p:cNvPr>
          <p:cNvSpPr txBox="1"/>
          <p:nvPr/>
        </p:nvSpPr>
        <p:spPr>
          <a:xfrm>
            <a:off x="1767632" y="240854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What Have We Done So Far?</a:t>
            </a:r>
          </a:p>
        </p:txBody>
      </p:sp>
    </p:spTree>
    <p:extLst>
      <p:ext uri="{BB962C8B-B14F-4D97-AF65-F5344CB8AC3E}">
        <p14:creationId xmlns:p14="http://schemas.microsoft.com/office/powerpoint/2010/main" val="621204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687512" y="1716096"/>
            <a:ext cx="8432060" cy="5987541"/>
          </a:xfrm>
          <a:custGeom>
            <a:avLst/>
            <a:gdLst/>
            <a:ahLst/>
            <a:cxnLst/>
            <a:rect l="0" t="0" r="0" b="0"/>
            <a:pathLst>
              <a:path w="8673171" h="966440">
                <a:moveTo>
                  <a:pt x="0" y="0"/>
                </a:moveTo>
                <a:lnTo>
                  <a:pt x="8673170" y="0"/>
                </a:lnTo>
                <a:lnTo>
                  <a:pt x="8673170" y="966439"/>
                </a:lnTo>
                <a:lnTo>
                  <a:pt x="0" y="966439"/>
                </a:lnTo>
                <a:close/>
              </a:path>
            </a:pathLst>
          </a:custGeom>
          <a:solidFill>
            <a:srgbClr val="98FB98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335584" y="300968"/>
            <a:ext cx="8603075" cy="104797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Yesterday, you all designed some brilliant beasts.   You thought about:</a:t>
            </a: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Colour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Texture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Personality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Measurements</a:t>
            </a:r>
          </a:p>
          <a:p>
            <a:r>
              <a:rPr lang="en-GB" sz="2700" dirty="0">
                <a:solidFill>
                  <a:srgbClr val="000000"/>
                </a:solidFill>
                <a:latin typeface="SassoonPrimaryInfant - 36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121" y="3169041"/>
            <a:ext cx="2964326" cy="156159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585649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400" y="254000"/>
            <a:ext cx="8659266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0000"/>
                </a:solidFill>
                <a:latin typeface="SassoonPrimaryInfant - 36"/>
              </a:rPr>
              <a:t>Mrs Simpson’s Beast!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157A34-F61D-AD48-9CB8-1AC3BF6CA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664" y="1464990"/>
            <a:ext cx="5988816" cy="69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89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9520" y="1521311"/>
            <a:ext cx="8928992" cy="67403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SassoonPrimaryInfant - 36"/>
              </a:rPr>
              <a:t>Task:</a:t>
            </a:r>
          </a:p>
          <a:p>
            <a:endParaRPr lang="en-GB" sz="3600" dirty="0">
              <a:solidFill>
                <a:srgbClr val="000000"/>
              </a:solidFill>
              <a:latin typeface="SassoonPrimaryInfant - 36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0000"/>
                </a:solidFill>
                <a:latin typeface="SassoonPrimaryInfant - 36"/>
              </a:rPr>
              <a:t>Today you are going to build a vocabulary bank of adjectives to describe your beast.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000000"/>
              </a:solidFill>
              <a:latin typeface="SassoonPrimaryInfant - 36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0000"/>
                </a:solidFill>
                <a:latin typeface="SassoonPrimaryInfant - 36"/>
              </a:rPr>
              <a:t>You are going to write them around the outside of your picture like the example on the next page.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000000"/>
              </a:solidFill>
              <a:latin typeface="SassoonPrimaryInfant - 36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0000"/>
                </a:solidFill>
                <a:latin typeface="SassoonPrimaryInfant - 36"/>
              </a:rPr>
              <a:t>Remember to be adventurous with your choice of language so that it is exciting for your reader!</a:t>
            </a:r>
          </a:p>
        </p:txBody>
      </p:sp>
    </p:spTree>
    <p:extLst>
      <p:ext uri="{BB962C8B-B14F-4D97-AF65-F5344CB8AC3E}">
        <p14:creationId xmlns:p14="http://schemas.microsoft.com/office/powerpoint/2010/main" val="3512607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50800"/>
            <a:ext cx="9740646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096" y="4774120"/>
            <a:ext cx="3417824" cy="16516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id="{E62B6B67-CF9C-3046-978F-14730C8465A5}"/>
              </a:ext>
            </a:extLst>
          </p:cNvPr>
          <p:cNvSpPr/>
          <p:nvPr/>
        </p:nvSpPr>
        <p:spPr>
          <a:xfrm>
            <a:off x="76200" y="301984"/>
            <a:ext cx="9842584" cy="9108716"/>
          </a:xfrm>
          <a:custGeom>
            <a:avLst/>
            <a:gdLst/>
            <a:ahLst/>
            <a:cxnLst/>
            <a:rect l="0" t="0" r="0" b="0"/>
            <a:pathLst>
              <a:path w="8673171" h="966440">
                <a:moveTo>
                  <a:pt x="0" y="0"/>
                </a:moveTo>
                <a:lnTo>
                  <a:pt x="8673170" y="0"/>
                </a:lnTo>
                <a:lnTo>
                  <a:pt x="8673170" y="966439"/>
                </a:lnTo>
                <a:lnTo>
                  <a:pt x="0" y="966439"/>
                </a:lnTo>
                <a:close/>
              </a:path>
            </a:pathLst>
          </a:custGeom>
          <a:solidFill>
            <a:srgbClr val="98FB98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79E19A-CE5C-C249-BCC1-7A5DA6191AB5}"/>
              </a:ext>
            </a:extLst>
          </p:cNvPr>
          <p:cNvSpPr/>
          <p:nvPr/>
        </p:nvSpPr>
        <p:spPr>
          <a:xfrm>
            <a:off x="275493" y="512465"/>
            <a:ext cx="9345370" cy="846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Some adjectives you might like to use:</a:t>
            </a:r>
          </a:p>
          <a:p>
            <a:endParaRPr lang="en-GB" sz="3200" b="1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Colour 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– bright, dark, light, illuminous, fluorescent, multi-coloured, rainbow-effect.</a:t>
            </a: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Texture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 – rough, smooth, hard, soft, furry, bony, coarse.</a:t>
            </a: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Measurements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 – enormous, large, tiny, titchy, gigantic, gargantuan, wide, narrow, thick, thin.</a:t>
            </a: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Personality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 - scary, happy, fierce, cute, cuddly, kind, helpful, </a:t>
            </a: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Habitat 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– cave, house, castle, underground, on a hill-top, jungle, desert, tree house, tropical island, cottage, forest.</a:t>
            </a:r>
          </a:p>
        </p:txBody>
      </p:sp>
    </p:spTree>
    <p:extLst>
      <p:ext uri="{BB962C8B-B14F-4D97-AF65-F5344CB8AC3E}">
        <p14:creationId xmlns:p14="http://schemas.microsoft.com/office/powerpoint/2010/main" val="2263975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02" y="17479"/>
            <a:ext cx="5639462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SassoonPrimaryInfant - 36"/>
              </a:rPr>
              <a:t>Building a vocabulary bank</a:t>
            </a:r>
            <a:r>
              <a:rPr lang="en-GB" sz="2700" b="1" dirty="0">
                <a:solidFill>
                  <a:srgbClr val="000000"/>
                </a:solidFill>
                <a:latin typeface="SassoonPrimaryInfant - 36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157A34-F61D-AD48-9CB8-1AC3BF6CA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786" y="2239939"/>
            <a:ext cx="5268736" cy="6081594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404459D-66CD-4542-B42D-B5D0F703214D}"/>
              </a:ext>
            </a:extLst>
          </p:cNvPr>
          <p:cNvCxnSpPr>
            <a:cxnSpLocks/>
          </p:cNvCxnSpPr>
          <p:nvPr/>
        </p:nvCxnSpPr>
        <p:spPr>
          <a:xfrm flipH="1">
            <a:off x="5404111" y="1289883"/>
            <a:ext cx="2239302" cy="1504174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5ED1D0C-327C-F24C-B52C-9B009C8CABA5}"/>
              </a:ext>
            </a:extLst>
          </p:cNvPr>
          <p:cNvSpPr txBox="1"/>
          <p:nvPr/>
        </p:nvSpPr>
        <p:spPr>
          <a:xfrm>
            <a:off x="6893689" y="705108"/>
            <a:ext cx="3304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Coarse, green hair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52E9F4D-8665-B746-9363-23911FC579EA}"/>
              </a:ext>
            </a:extLst>
          </p:cNvPr>
          <p:cNvCxnSpPr>
            <a:cxnSpLocks/>
          </p:cNvCxnSpPr>
          <p:nvPr/>
        </p:nvCxnSpPr>
        <p:spPr>
          <a:xfrm flipH="1">
            <a:off x="6016104" y="3983528"/>
            <a:ext cx="2130369" cy="1731977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B808E48-0881-464A-B20F-7AAA1809D750}"/>
              </a:ext>
            </a:extLst>
          </p:cNvPr>
          <p:cNvSpPr txBox="1"/>
          <p:nvPr/>
        </p:nvSpPr>
        <p:spPr>
          <a:xfrm>
            <a:off x="6901965" y="3493322"/>
            <a:ext cx="3320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Shiny, purple spots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85C4C28-9655-BB47-BC24-B14657DCEBC5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899161" y="1655164"/>
            <a:ext cx="2365129" cy="2562433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787CD68-A97E-B54F-B3D6-FB2E29B0A63B}"/>
              </a:ext>
            </a:extLst>
          </p:cNvPr>
          <p:cNvSpPr txBox="1"/>
          <p:nvPr/>
        </p:nvSpPr>
        <p:spPr>
          <a:xfrm>
            <a:off x="5227" y="1362776"/>
            <a:ext cx="28939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Huge, wide eyes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A3ABB4D-C817-3F4B-8547-5408C692507E}"/>
              </a:ext>
            </a:extLst>
          </p:cNvPr>
          <p:cNvCxnSpPr>
            <a:cxnSpLocks/>
          </p:cNvCxnSpPr>
          <p:nvPr/>
        </p:nvCxnSpPr>
        <p:spPr>
          <a:xfrm>
            <a:off x="2097687" y="3993681"/>
            <a:ext cx="2182505" cy="447832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63D7269-8782-584D-906C-8FBBA083DD75}"/>
              </a:ext>
            </a:extLst>
          </p:cNvPr>
          <p:cNvSpPr txBox="1"/>
          <p:nvPr/>
        </p:nvSpPr>
        <p:spPr>
          <a:xfrm>
            <a:off x="71657" y="3337197"/>
            <a:ext cx="26284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One green, one orange eye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C5D8A8A-2003-1541-B7E4-D80CCE68CF06}"/>
              </a:ext>
            </a:extLst>
          </p:cNvPr>
          <p:cNvCxnSpPr>
            <a:cxnSpLocks/>
            <a:stCxn id="21" idx="1"/>
          </p:cNvCxnSpPr>
          <p:nvPr/>
        </p:nvCxnSpPr>
        <p:spPr>
          <a:xfrm flipH="1" flipV="1">
            <a:off x="6016105" y="7797723"/>
            <a:ext cx="1033650" cy="816198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7ABE677-F835-BA43-834A-EC3CCD59E28B}"/>
              </a:ext>
            </a:extLst>
          </p:cNvPr>
          <p:cNvSpPr txBox="1"/>
          <p:nvPr/>
        </p:nvSpPr>
        <p:spPr>
          <a:xfrm>
            <a:off x="7049755" y="8321533"/>
            <a:ext cx="3023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Silver snowflakes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38B1471-EE30-834B-ACC8-645B219ABD02}"/>
              </a:ext>
            </a:extLst>
          </p:cNvPr>
          <p:cNvCxnSpPr>
            <a:cxnSpLocks/>
          </p:cNvCxnSpPr>
          <p:nvPr/>
        </p:nvCxnSpPr>
        <p:spPr>
          <a:xfrm>
            <a:off x="2142775" y="6805157"/>
            <a:ext cx="1929113" cy="904986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DF9FFEE-E8B5-1D4B-8684-940EDB9BB5D1}"/>
              </a:ext>
            </a:extLst>
          </p:cNvPr>
          <p:cNvSpPr txBox="1"/>
          <p:nvPr/>
        </p:nvSpPr>
        <p:spPr>
          <a:xfrm>
            <a:off x="142033" y="5884311"/>
            <a:ext cx="26154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Stripy red and </a:t>
            </a:r>
          </a:p>
          <a:p>
            <a:r>
              <a:rPr lang="en-US" sz="3200" dirty="0"/>
              <a:t>orange legs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8788C72-C0B7-1E49-9EBD-745E498731CB}"/>
              </a:ext>
            </a:extLst>
          </p:cNvPr>
          <p:cNvCxnSpPr>
            <a:cxnSpLocks/>
          </p:cNvCxnSpPr>
          <p:nvPr/>
        </p:nvCxnSpPr>
        <p:spPr>
          <a:xfrm flipH="1" flipV="1">
            <a:off x="4138903" y="5607243"/>
            <a:ext cx="4190281" cy="1354286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19E157E-0B1F-9143-9FA9-218403BC0C09}"/>
              </a:ext>
            </a:extLst>
          </p:cNvPr>
          <p:cNvSpPr txBox="1"/>
          <p:nvPr/>
        </p:nvSpPr>
        <p:spPr>
          <a:xfrm>
            <a:off x="7723502" y="6952263"/>
            <a:ext cx="2331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Black tongue</a:t>
            </a:r>
          </a:p>
        </p:txBody>
      </p:sp>
    </p:spTree>
    <p:extLst>
      <p:ext uri="{BB962C8B-B14F-4D97-AF65-F5344CB8AC3E}">
        <p14:creationId xmlns:p14="http://schemas.microsoft.com/office/powerpoint/2010/main" val="683738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D5B"/>
            </a:gs>
            <a:gs pos="100000">
              <a:srgbClr val="FFAD5B">
                <a:tint val="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76200" y="301985"/>
            <a:ext cx="9842584" cy="6275574"/>
          </a:xfrm>
          <a:custGeom>
            <a:avLst/>
            <a:gdLst/>
            <a:ahLst/>
            <a:cxnLst/>
            <a:rect l="0" t="0" r="0" b="0"/>
            <a:pathLst>
              <a:path w="8673171" h="966440">
                <a:moveTo>
                  <a:pt x="0" y="0"/>
                </a:moveTo>
                <a:lnTo>
                  <a:pt x="8673170" y="0"/>
                </a:lnTo>
                <a:lnTo>
                  <a:pt x="8673170" y="966439"/>
                </a:lnTo>
                <a:lnTo>
                  <a:pt x="0" y="966439"/>
                </a:lnTo>
                <a:close/>
              </a:path>
            </a:pathLst>
          </a:custGeom>
          <a:solidFill>
            <a:srgbClr val="98FB98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975544" y="301985"/>
            <a:ext cx="8566455" cy="832535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2700" b="1" dirty="0">
              <a:solidFill>
                <a:srgbClr val="000000"/>
              </a:solidFill>
              <a:latin typeface="SassoonPrimaryInfant - 36"/>
            </a:endParaRPr>
          </a:p>
          <a:p>
            <a:pPr algn="ctr"/>
            <a:r>
              <a:rPr lang="en-GB" sz="3600" b="1" dirty="0">
                <a:solidFill>
                  <a:srgbClr val="000000"/>
                </a:solidFill>
                <a:latin typeface="SassoonPrimaryInfant - 36"/>
              </a:rPr>
              <a:t>Final task</a:t>
            </a: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Check your choice of words are adventurous.</a:t>
            </a:r>
          </a:p>
          <a:p>
            <a:endParaRPr lang="en-GB" sz="3200" dirty="0">
              <a:solidFill>
                <a:srgbClr val="000000"/>
              </a:solidFill>
              <a:latin typeface="SassoonPrimaryInfant - 36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Send your work in via Dojo for feedback, celebration and sharing.</a:t>
            </a:r>
          </a:p>
          <a:p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0000"/>
                </a:solidFill>
                <a:latin typeface="SassoonPrimaryInfant - 36"/>
              </a:rPr>
              <a:t>IMPORTANT</a:t>
            </a:r>
            <a:r>
              <a:rPr lang="en-GB" sz="3200" dirty="0">
                <a:solidFill>
                  <a:srgbClr val="000000"/>
                </a:solidFill>
                <a:latin typeface="SassoonPrimaryInfant - 36"/>
              </a:rPr>
              <a:t> - keep this work safe: you will need it for next week!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  <a:p>
            <a:endParaRPr lang="en-GB" sz="2700" dirty="0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760" y="7081614"/>
            <a:ext cx="3559895" cy="18496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542865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312</Words>
  <Application>Microsoft Macintosh PowerPoint</Application>
  <PresentationFormat>Custom</PresentationFormat>
  <Paragraphs>76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SassoonPrimaryInfant - 36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Hayes Primary School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Simpson</dc:creator>
  <cp:lastModifiedBy>Microsoft Office User</cp:lastModifiedBy>
  <cp:revision>10</cp:revision>
  <dcterms:created xsi:type="dcterms:W3CDTF">2020-11-19T12:43:35Z</dcterms:created>
  <dcterms:modified xsi:type="dcterms:W3CDTF">2020-11-19T18:29:57Z</dcterms:modified>
</cp:coreProperties>
</file>