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-2892" y="-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9583132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xmlns="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xmlns="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xmlns="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xmlns="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Living Things and their Habitats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 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374200"/>
              </p:ext>
            </p:extLst>
          </p:nvPr>
        </p:nvGraphicFramePr>
        <p:xfrm>
          <a:off x="3400817" y="7585545"/>
          <a:ext cx="3319398" cy="22661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</a:tblGrid>
              <a:tr h="25444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Diagrams</a:t>
                      </a:r>
                      <a:r>
                        <a:rPr lang="en-GB" sz="1100" b="1" baseline="0" dirty="0" smtClean="0"/>
                        <a:t> and Pictures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200704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00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4567612"/>
              </p:ext>
            </p:extLst>
          </p:nvPr>
        </p:nvGraphicFramePr>
        <p:xfrm>
          <a:off x="3400817" y="3211661"/>
          <a:ext cx="3319398" cy="43420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xmlns="" val="751772659"/>
                    </a:ext>
                  </a:extLst>
                </a:gridCol>
              </a:tblGrid>
              <a:tr h="28313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What?</a:t>
                      </a:r>
                      <a:r>
                        <a:rPr lang="en-GB" sz="1200" b="1" baseline="0" dirty="0" smtClean="0"/>
                        <a:t> (Key vocab)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283134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  <a:tr h="43559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Organism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 individual living thing, such as a plant, an animal, or a bacteria.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89411962"/>
                  </a:ext>
                </a:extLst>
              </a:tr>
              <a:tr h="43559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Classifying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put into groups according to things that are similar.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9763709"/>
                  </a:ext>
                </a:extLst>
              </a:tr>
              <a:tr h="26135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Unique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Being the only one of its type.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82001177"/>
                  </a:ext>
                </a:extLst>
              </a:tr>
              <a:tr h="26135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Vertebrate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Having a backbone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98611680"/>
                  </a:ext>
                </a:extLst>
              </a:tr>
              <a:tr h="26135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Invertebrate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Without a backbone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91053345"/>
                  </a:ext>
                </a:extLst>
              </a:tr>
              <a:tr h="56626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Mammal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Any animal that has hair and feeds its babies with milk from the mother.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75472341"/>
                  </a:ext>
                </a:extLst>
              </a:tr>
              <a:tr h="40655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Ecosystem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 community of living things, together with their environment.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01739907"/>
                  </a:ext>
                </a:extLst>
              </a:tr>
              <a:tr h="40655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Habitat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natural environment of an animal or plant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57660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Food chain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 series of living beings in which each serves as food for the next.</a:t>
                      </a:r>
                      <a:endParaRPr lang="en-GB" sz="11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6303767"/>
              </p:ext>
            </p:extLst>
          </p:nvPr>
        </p:nvGraphicFramePr>
        <p:xfrm>
          <a:off x="100209" y="1115169"/>
          <a:ext cx="3287047" cy="64686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  <a:gridCol w="2294436">
                  <a:extLst>
                    <a:ext uri="{9D8B030D-6E8A-4147-A177-3AD203B41FA5}">
                      <a16:colId xmlns:a16="http://schemas.microsoft.com/office/drawing/2014/main" xmlns="" val="751772659"/>
                    </a:ext>
                  </a:extLst>
                </a:gridCol>
              </a:tblGrid>
              <a:tr h="31108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What?</a:t>
                      </a:r>
                      <a:r>
                        <a:rPr lang="en-GB" sz="1200" b="1" baseline="0" dirty="0" smtClean="0"/>
                        <a:t> (Key Knowledge)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27120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u="sng" dirty="0" smtClean="0"/>
                        <a:t>Habitats</a:t>
                      </a:r>
                      <a:endParaRPr lang="en-GB" sz="1100" b="1" u="sn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13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78425022"/>
                  </a:ext>
                </a:extLst>
              </a:tr>
              <a:tr h="97314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Environment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and name a variety of common animals that are birds, fish, amphibians, reptiles and mammals and the differences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their environments.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62795563"/>
                  </a:ext>
                </a:extLst>
              </a:tr>
              <a:tr h="114862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Food chains and their significance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Food chains are a map of the flow of energy from a plant (primary producer) through consumers, (primary consumers) and hunters Classifying Plants and Animals (secondary consumers).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90129666"/>
                  </a:ext>
                </a:extLst>
              </a:tr>
              <a:tr h="123142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Describe,</a:t>
                      </a:r>
                      <a:r>
                        <a:rPr lang="en-GB" sz="1100" baseline="0" dirty="0" smtClean="0"/>
                        <a:t> c</a:t>
                      </a:r>
                      <a:r>
                        <a:rPr lang="en-GB" sz="1100" dirty="0" smtClean="0"/>
                        <a:t>ompare and contrast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and compare the structure of a variety of common animals (birds, fish, amphibians, reptiles and mammals, and including pets).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Identify, name, draw and label food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chains </a:t>
                      </a:r>
                      <a:r>
                        <a:rPr lang="en-GB" sz="1100" kern="12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ecosystems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89411962"/>
                  </a:ext>
                </a:extLst>
              </a:tr>
              <a:tr h="27159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u="sng" dirty="0" smtClean="0"/>
                        <a:t>Living</a:t>
                      </a:r>
                      <a:r>
                        <a:rPr lang="en-GB" sz="1100" b="1" u="sng" baseline="0" dirty="0" smtClean="0"/>
                        <a:t> Things</a:t>
                      </a:r>
                      <a:endParaRPr lang="en-GB" sz="1100" b="1" u="sn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9763709"/>
                  </a:ext>
                </a:extLst>
              </a:tr>
              <a:tr h="1499600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/>
                        <a:t>Identify and show understanding</a:t>
                      </a:r>
                      <a:r>
                        <a:rPr lang="en-GB" sz="1050" baseline="0" dirty="0" smtClean="0"/>
                        <a:t> of the differences between living things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Invertebrates (e.g. crab, worm)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Fish (e.g. goldfish, cod, shark)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Amphibians (e.g. frog, toad)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Reptiles (e.g. snake, crocodile)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Birds (e.g. robin, chicken, owl)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Mammals (e.g. human,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dog)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Plants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Micro-organisms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51736532"/>
                  </a:ext>
                </a:extLst>
              </a:tr>
              <a:tr h="71587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Classify and Identify</a:t>
                      </a:r>
                    </a:p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and name a variety of common animals and plants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classify them under a set of specific criteria 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98611680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7564381"/>
              </p:ext>
            </p:extLst>
          </p:nvPr>
        </p:nvGraphicFramePr>
        <p:xfrm>
          <a:off x="3407942" y="1097280"/>
          <a:ext cx="3293483" cy="21150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93483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</a:tblGrid>
              <a:tr h="306788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Statutory requirements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1808259"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 smtClean="0"/>
                        <a:t>Pupils should be taught to: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Describe how living things are classified into broad groups according to common observable characteristics and based on similarities and differences, including microorganisms, plants and animals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Give reasons for classifying plants and animals based on specific characteristics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39488"/>
              </p:ext>
            </p:extLst>
          </p:nvPr>
        </p:nvGraphicFramePr>
        <p:xfrm>
          <a:off x="100209" y="7629940"/>
          <a:ext cx="3271144" cy="21740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71144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</a:tblGrid>
              <a:tr h="295688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Possible experiences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187833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Finding and classifying animals in the school environment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Looking closely at the features of animals using hand lenses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Visit from the ‘animal person’ to introduce less common animals (snakes and reptiles, spiders)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Design</a:t>
                      </a:r>
                      <a:r>
                        <a:rPr lang="en-GB" sz="1100" baseline="0" dirty="0" smtClean="0"/>
                        <a:t> </a:t>
                      </a:r>
                      <a:r>
                        <a:rPr lang="en-GB" sz="1100" dirty="0" smtClean="0"/>
                        <a:t>a set of identification cards.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Pupils in the school to classify and identify animals and</a:t>
                      </a:r>
                      <a:r>
                        <a:rPr lang="en-GB" sz="1100" baseline="0" dirty="0" smtClean="0"/>
                        <a:t> plants in the school and local environment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817" y="7902271"/>
            <a:ext cx="3284668" cy="19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10" y="95250"/>
            <a:ext cx="6581775" cy="425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383</TotalTime>
  <Words>437</Words>
  <Application>Microsoft Office PowerPoint</Application>
  <PresentationFormat>A4 Paper (210x297 mm)</PresentationFormat>
  <Paragraphs>59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Liam Frost</cp:lastModifiedBy>
  <cp:revision>44</cp:revision>
  <cp:lastPrinted>2020-03-26T12:48:09Z</cp:lastPrinted>
  <dcterms:created xsi:type="dcterms:W3CDTF">2019-07-07T18:53:37Z</dcterms:created>
  <dcterms:modified xsi:type="dcterms:W3CDTF">2020-04-07T11:33:24Z</dcterms:modified>
</cp:coreProperties>
</file>