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7" autoAdjust="0"/>
    <p:restoredTop sz="94660"/>
  </p:normalViewPr>
  <p:slideViewPr>
    <p:cSldViewPr snapToGrid="0">
      <p:cViewPr>
        <p:scale>
          <a:sx n="110" d="100"/>
          <a:sy n="110" d="100"/>
        </p:scale>
        <p:origin x="-162" y="-72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09/01/2020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209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St Mary Cray</a:t>
            </a:r>
            <a:r>
              <a:rPr lang="en-GB" dirty="0" smtClean="0"/>
              <a:t> </a:t>
            </a:r>
            <a:r>
              <a:rPr lang="en-GB" dirty="0" smtClean="0"/>
              <a:t>Primary School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1065281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=""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=""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History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The Civil War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4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Summer </a:t>
                      </a:r>
                      <a:r>
                        <a:rPr lang="en-GB" b="1" dirty="0" smtClean="0"/>
                        <a:t>2 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1549458"/>
              </p:ext>
            </p:extLst>
          </p:nvPr>
        </p:nvGraphicFramePr>
        <p:xfrm>
          <a:off x="162371" y="1199393"/>
          <a:ext cx="3155795" cy="52678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2611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  <a:gridCol w="2163184">
                  <a:extLst>
                    <a:ext uri="{9D8B030D-6E8A-4147-A177-3AD203B41FA5}">
                      <a16:colId xmlns="" xmlns:a16="http://schemas.microsoft.com/office/drawing/2014/main" val="751772659"/>
                    </a:ext>
                  </a:extLst>
                </a:gridCol>
              </a:tblGrid>
              <a:tr h="272331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When?</a:t>
                      </a:r>
                      <a:r>
                        <a:rPr lang="en-GB" b="1" baseline="0" dirty="0" smtClean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837941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1629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Charles I dissolved parliament and rules without them. He raised money through taxing</a:t>
                      </a:r>
                      <a:r>
                        <a:rPr lang="en-GB" sz="110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people..</a:t>
                      </a:r>
                      <a:endParaRPr lang="en-GB" sz="110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2795563"/>
                  </a:ext>
                </a:extLst>
              </a:tr>
              <a:tr h="837941">
                <a:tc>
                  <a:txBody>
                    <a:bodyPr/>
                    <a:lstStyle/>
                    <a:p>
                      <a:pPr algn="ctr"/>
                      <a:r>
                        <a:rPr lang="en-GB" sz="1100" smtClean="0"/>
                        <a:t>1640 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Charles was forced to recall parliament as needed money to fight the Scots.</a:t>
                      </a:r>
                      <a:endParaRPr lang="en-GB" sz="110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94311620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1644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Battles of Marston</a:t>
                      </a:r>
                      <a:r>
                        <a:rPr lang="en-GB" sz="1100" baseline="0" dirty="0" smtClean="0"/>
                        <a:t> Moor – Charlies defeated parliament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90129666"/>
                  </a:ext>
                </a:extLst>
              </a:tr>
              <a:tr h="48326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16:45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New model army created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066772193"/>
                  </a:ext>
                </a:extLst>
              </a:tr>
              <a:tr h="68877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1945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Parliament defeated Charles.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89411962"/>
                  </a:ext>
                </a:extLst>
              </a:tr>
              <a:tr h="46086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1648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Battles of Preston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69763709"/>
                  </a:ext>
                </a:extLst>
              </a:tr>
              <a:tr h="74746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1649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Execution of Charles I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5173653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9150526"/>
              </p:ext>
            </p:extLst>
          </p:nvPr>
        </p:nvGraphicFramePr>
        <p:xfrm>
          <a:off x="3400817" y="1199393"/>
          <a:ext cx="3254786" cy="22242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4786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</a:tblGrid>
              <a:tr h="255528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Background Information 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1927106">
                <a:tc>
                  <a:txBody>
                    <a:bodyPr/>
                    <a:lstStyle/>
                    <a:p>
                      <a:pPr lvl="0"/>
                      <a:r>
                        <a:rPr lang="en-GB" sz="120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who the two different sides during the civil war were, and why the roundheads won. </a:t>
                      </a:r>
                    </a:p>
                    <a:p>
                      <a:pPr lvl="0"/>
                      <a:r>
                        <a:rPr lang="en-GB" sz="120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consider why Parliament decided to kill Charles I.</a:t>
                      </a:r>
                    </a:p>
                    <a:p>
                      <a:pPr lvl="0"/>
                      <a:r>
                        <a:rPr lang="en-GB" sz="120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find out why the people wanted Charles II to return to England and become King.</a:t>
                      </a:r>
                    </a:p>
                    <a:p>
                      <a:pPr lvl="0"/>
                      <a:r>
                        <a:rPr lang="en-GB" sz="120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investigate why the Great Fire of London</a:t>
                      </a:r>
                      <a:r>
                        <a:rPr lang="en-GB" sz="1200" i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spread so quickly through the</a:t>
                      </a:r>
                      <a:r>
                        <a:rPr lang="en-GB" sz="1200" i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city.</a:t>
                      </a:r>
                    </a:p>
                    <a:p>
                      <a:pPr marL="0" indent="0" fontAlgn="base">
                        <a:buFont typeface="Arial" panose="020B0604020202020204" pitchFamily="34" charset="0"/>
                        <a:buNone/>
                      </a:pPr>
                      <a:r>
                        <a:rPr lang="en-GB" sz="1200" b="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what was so ‘glorious’ about 1688</a:t>
                      </a:r>
                    </a:p>
                    <a:p>
                      <a:pPr marL="0" indent="0" fontAlgn="base">
                        <a:buFont typeface="Arial" panose="020B0604020202020204" pitchFamily="34" charset="0"/>
                        <a:buNone/>
                      </a:pPr>
                      <a:r>
                        <a:rPr lang="en-GB" sz="1200" b="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understand why the Bill of Rights was passed.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442460"/>
              </p:ext>
            </p:extLst>
          </p:nvPr>
        </p:nvGraphicFramePr>
        <p:xfrm>
          <a:off x="3400817" y="3522916"/>
          <a:ext cx="3254786" cy="391440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3043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  <a:gridCol w="2041743">
                  <a:extLst>
                    <a:ext uri="{9D8B030D-6E8A-4147-A177-3AD203B41FA5}">
                      <a16:colId xmlns="" xmlns:a16="http://schemas.microsoft.com/office/drawing/2014/main" val="751772659"/>
                    </a:ext>
                  </a:extLst>
                </a:gridCol>
              </a:tblGrid>
              <a:tr h="30366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Spelling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Definition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  <a:tr h="51389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Cavalier </a:t>
                      </a:r>
                    </a:p>
                    <a:p>
                      <a:pPr algn="ctr"/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nickname given to the Royalists, who fought for the King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89411962"/>
                  </a:ext>
                </a:extLst>
              </a:tr>
              <a:tr h="496050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Roundhead </a:t>
                      </a:r>
                    </a:p>
                    <a:p>
                      <a:pPr algn="ctr"/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The nickname given to those who fought for Parliament; many Puritans wore their</a:t>
                      </a:r>
                    </a:p>
                    <a:p>
                      <a:pPr algn="ctr"/>
                      <a:r>
                        <a:rPr lang="en-GB" sz="1100" dirty="0" smtClean="0"/>
                        <a:t>hair very short / cropped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69763709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Civil war 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 war between different groups within the same country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82001177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Republicans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This group was led by Oliver Cromwell, believed that Parliament should rule the country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91053345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New Model Army 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Fulltime. Highly disciplined, professional army set up by Oliver Cromwell; Puritan;</a:t>
                      </a:r>
                    </a:p>
                    <a:p>
                      <a:pPr algn="ctr"/>
                      <a:r>
                        <a:rPr lang="en-GB" sz="1100" dirty="0" smtClean="0"/>
                        <a:t>vital in defeating Charles I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2498616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4573687"/>
              </p:ext>
            </p:extLst>
          </p:nvPr>
        </p:nvGraphicFramePr>
        <p:xfrm>
          <a:off x="3400817" y="7734576"/>
          <a:ext cx="3254786" cy="1557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23747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  <a:gridCol w="2231039">
                  <a:extLst>
                    <a:ext uri="{9D8B030D-6E8A-4147-A177-3AD203B41FA5}">
                      <a16:colId xmlns="" xmlns:a16="http://schemas.microsoft.com/office/drawing/2014/main" val="751772659"/>
                    </a:ext>
                  </a:extLst>
                </a:gridCol>
              </a:tblGrid>
              <a:tr h="28262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Who?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698171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>
                          <a:latin typeface="+mn-lt"/>
                        </a:rPr>
                        <a:t>Oliver Cromwell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+mn-lt"/>
                        </a:rPr>
                        <a:t>Developed the New Model Army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+mn-lt"/>
                        </a:rPr>
                        <a:t>Republican</a:t>
                      </a:r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>
                          <a:latin typeface="+mn-lt"/>
                        </a:rPr>
                        <a:t>Defeated the king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62795563"/>
                  </a:ext>
                </a:extLst>
              </a:tr>
              <a:tr h="562473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/>
                        <a:t>Samuel Pepys</a:t>
                      </a:r>
                    </a:p>
                    <a:p>
                      <a:pPr algn="ctr"/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latin typeface="+mn-lt"/>
                        </a:rPr>
                        <a:t>Wrote</a:t>
                      </a:r>
                      <a:r>
                        <a:rPr lang="en-GB" sz="1100" baseline="0" dirty="0" smtClean="0">
                          <a:latin typeface="+mn-lt"/>
                        </a:rPr>
                        <a:t> a diary about The Great Fire of London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8941196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4619332"/>
              </p:ext>
            </p:extLst>
          </p:nvPr>
        </p:nvGraphicFramePr>
        <p:xfrm>
          <a:off x="152126" y="6719037"/>
          <a:ext cx="3166040" cy="27110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66040">
                  <a:extLst>
                    <a:ext uri="{9D8B030D-6E8A-4147-A177-3AD203B41FA5}">
                      <a16:colId xmlns="" xmlns:a16="http://schemas.microsoft.com/office/drawing/2014/main" val="754516515"/>
                    </a:ext>
                  </a:extLst>
                </a:gridCol>
              </a:tblGrid>
              <a:tr h="331709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Diagrams and Symbols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15443936"/>
                  </a:ext>
                </a:extLst>
              </a:tr>
              <a:tr h="2379296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875" y="7263549"/>
            <a:ext cx="2508541" cy="1974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7520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209</TotalTime>
  <Words>284</Words>
  <Application>Microsoft Office PowerPoint</Application>
  <PresentationFormat>A4 Paper (210x297 mm)</PresentationFormat>
  <Paragraphs>55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Lucy McLean</cp:lastModifiedBy>
  <cp:revision>36</cp:revision>
  <dcterms:created xsi:type="dcterms:W3CDTF">2019-07-07T18:53:37Z</dcterms:created>
  <dcterms:modified xsi:type="dcterms:W3CDTF">2020-01-09T16:10:38Z</dcterms:modified>
</cp:coreProperties>
</file>