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0" r:id="rId1"/>
  </p:sldMasterIdLst>
  <p:sldIdLst>
    <p:sldId id="257" r:id="rId2"/>
    <p:sldId id="286" r:id="rId3"/>
    <p:sldId id="288" r:id="rId4"/>
    <p:sldId id="289" r:id="rId5"/>
    <p:sldId id="287" r:id="rId6"/>
    <p:sldId id="290" r:id="rId7"/>
    <p:sldId id="258" r:id="rId8"/>
    <p:sldId id="261" r:id="rId9"/>
    <p:sldId id="291" r:id="rId10"/>
    <p:sldId id="293" r:id="rId11"/>
    <p:sldId id="294" r:id="rId12"/>
    <p:sldId id="295" r:id="rId13"/>
    <p:sldId id="296" r:id="rId14"/>
    <p:sldId id="265" r:id="rId15"/>
    <p:sldId id="298" r:id="rId16"/>
    <p:sldId id="300" r:id="rId17"/>
    <p:sldId id="277" r:id="rId18"/>
    <p:sldId id="301" r:id="rId19"/>
    <p:sldId id="273" r:id="rId20"/>
    <p:sldId id="274" r:id="rId21"/>
    <p:sldId id="275" r:id="rId22"/>
    <p:sldId id="278" r:id="rId23"/>
    <p:sldId id="279" r:id="rId24"/>
    <p:sldId id="283" r:id="rId25"/>
    <p:sldId id="284" r:id="rId26"/>
    <p:sldId id="282" r:id="rId27"/>
    <p:sldId id="276" r:id="rId28"/>
    <p:sldId id="280" r:id="rId29"/>
    <p:sldId id="281" r:id="rId30"/>
    <p:sldId id="260" r:id="rId31"/>
    <p:sldId id="285" r:id="rId32"/>
    <p:sldId id="303" r:id="rId3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75"/>
    <p:restoredTop sz="94231"/>
  </p:normalViewPr>
  <p:slideViewPr>
    <p:cSldViewPr snapToGrid="0" snapToObjects="1">
      <p:cViewPr varScale="1">
        <p:scale>
          <a:sx n="82" d="100"/>
          <a:sy n="82" d="100"/>
        </p:scale>
        <p:origin x="6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557" name="Group 1556"/>
          <p:cNvGrpSpPr/>
          <p:nvPr/>
        </p:nvGrpSpPr>
        <p:grpSpPr>
          <a:xfrm>
            <a:off x="0" y="420256"/>
            <a:ext cx="12188952" cy="3795497"/>
            <a:chOff x="0" y="420256"/>
            <a:chExt cx="12188952" cy="3795497"/>
          </a:xfrm>
        </p:grpSpPr>
        <p:cxnSp>
          <p:nvCxnSpPr>
            <p:cNvPr id="1558" name="Straight Connector 1557"/>
            <p:cNvCxnSpPr/>
            <p:nvPr/>
          </p:nvCxnSpPr>
          <p:spPr>
            <a:xfrm>
              <a:off x="0" y="4215753"/>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59" name="Straight Connector 1558"/>
            <p:cNvCxnSpPr/>
            <p:nvPr/>
          </p:nvCxnSpPr>
          <p:spPr>
            <a:xfrm>
              <a:off x="0" y="3794032"/>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0" name="Straight Connector 1559"/>
            <p:cNvCxnSpPr/>
            <p:nvPr/>
          </p:nvCxnSpPr>
          <p:spPr>
            <a:xfrm>
              <a:off x="0" y="3372310"/>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1" name="Straight Connector 1560"/>
            <p:cNvCxnSpPr/>
            <p:nvPr/>
          </p:nvCxnSpPr>
          <p:spPr>
            <a:xfrm>
              <a:off x="0" y="2950588"/>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2" name="Straight Connector 1561"/>
            <p:cNvCxnSpPr/>
            <p:nvPr/>
          </p:nvCxnSpPr>
          <p:spPr>
            <a:xfrm>
              <a:off x="0" y="2528866"/>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3" name="Straight Connector 1562"/>
            <p:cNvCxnSpPr/>
            <p:nvPr/>
          </p:nvCxnSpPr>
          <p:spPr>
            <a:xfrm>
              <a:off x="0" y="2107144"/>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4" name="Straight Connector 1563"/>
            <p:cNvCxnSpPr/>
            <p:nvPr/>
          </p:nvCxnSpPr>
          <p:spPr>
            <a:xfrm>
              <a:off x="0" y="1685422"/>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5" name="Straight Connector 1564"/>
            <p:cNvCxnSpPr/>
            <p:nvPr/>
          </p:nvCxnSpPr>
          <p:spPr>
            <a:xfrm>
              <a:off x="0" y="1263700"/>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6" name="Straight Connector 1565"/>
            <p:cNvCxnSpPr/>
            <p:nvPr/>
          </p:nvCxnSpPr>
          <p:spPr>
            <a:xfrm>
              <a:off x="0" y="841978"/>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7" name="Straight Connector 1566"/>
            <p:cNvCxnSpPr/>
            <p:nvPr/>
          </p:nvCxnSpPr>
          <p:spPr>
            <a:xfrm>
              <a:off x="0" y="420256"/>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568" name="Rectangle 379"/>
          <p:cNvSpPr/>
          <p:nvPr/>
        </p:nvSpPr>
        <p:spPr>
          <a:xfrm rot="18900000" flipV="1">
            <a:off x="9445819" y="-965459"/>
            <a:ext cx="13717" cy="6493220"/>
          </a:xfrm>
          <a:custGeom>
            <a:avLst/>
            <a:gdLst/>
            <a:ahLst/>
            <a:cxnLst/>
            <a:rect l="l" t="t" r="r" b="b"/>
            <a:pathLst>
              <a:path w="13717" h="6493220">
                <a:moveTo>
                  <a:pt x="1" y="6493220"/>
                </a:moveTo>
                <a:lnTo>
                  <a:pt x="13717" y="6479504"/>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69" name="Rectangle 56"/>
          <p:cNvSpPr/>
          <p:nvPr/>
        </p:nvSpPr>
        <p:spPr>
          <a:xfrm>
            <a:off x="0" y="0"/>
            <a:ext cx="11816540" cy="4572004"/>
          </a:xfrm>
          <a:custGeom>
            <a:avLst/>
            <a:gdLst/>
            <a:ahLst/>
            <a:cxnLst/>
            <a:rect l="l" t="t" r="r" b="b"/>
            <a:pathLst>
              <a:path w="11816540" h="4572004">
                <a:moveTo>
                  <a:pt x="11802824" y="4"/>
                </a:moveTo>
                <a:lnTo>
                  <a:pt x="11816540" y="4"/>
                </a:lnTo>
                <a:lnTo>
                  <a:pt x="11816540" y="4572004"/>
                </a:lnTo>
                <a:lnTo>
                  <a:pt x="11802824" y="4572004"/>
                </a:lnTo>
                <a:close/>
                <a:moveTo>
                  <a:pt x="5901406" y="4"/>
                </a:moveTo>
                <a:lnTo>
                  <a:pt x="5915122" y="4"/>
                </a:lnTo>
                <a:lnTo>
                  <a:pt x="5915122" y="4572004"/>
                </a:lnTo>
                <a:lnTo>
                  <a:pt x="5901406" y="4572004"/>
                </a:lnTo>
                <a:close/>
                <a:moveTo>
                  <a:pt x="10959754" y="3"/>
                </a:moveTo>
                <a:lnTo>
                  <a:pt x="10973470" y="3"/>
                </a:lnTo>
                <a:lnTo>
                  <a:pt x="10973470" y="4572003"/>
                </a:lnTo>
                <a:lnTo>
                  <a:pt x="10959754" y="4572003"/>
                </a:lnTo>
                <a:close/>
                <a:moveTo>
                  <a:pt x="5058348" y="3"/>
                </a:moveTo>
                <a:lnTo>
                  <a:pt x="5072064" y="3"/>
                </a:lnTo>
                <a:lnTo>
                  <a:pt x="5072064" y="4572003"/>
                </a:lnTo>
                <a:lnTo>
                  <a:pt x="5058348" y="4572003"/>
                </a:lnTo>
                <a:close/>
                <a:moveTo>
                  <a:pt x="11381283" y="2"/>
                </a:moveTo>
                <a:lnTo>
                  <a:pt x="11394999" y="2"/>
                </a:lnTo>
                <a:lnTo>
                  <a:pt x="11394999" y="4572002"/>
                </a:lnTo>
                <a:lnTo>
                  <a:pt x="11381283" y="4572002"/>
                </a:lnTo>
                <a:close/>
                <a:moveTo>
                  <a:pt x="10538225" y="2"/>
                </a:moveTo>
                <a:lnTo>
                  <a:pt x="10551941" y="2"/>
                </a:lnTo>
                <a:lnTo>
                  <a:pt x="10551941" y="4572002"/>
                </a:lnTo>
                <a:lnTo>
                  <a:pt x="10538225" y="4572002"/>
                </a:lnTo>
                <a:close/>
                <a:moveTo>
                  <a:pt x="10116696" y="2"/>
                </a:moveTo>
                <a:lnTo>
                  <a:pt x="10130412" y="2"/>
                </a:lnTo>
                <a:lnTo>
                  <a:pt x="10130412" y="4572002"/>
                </a:lnTo>
                <a:lnTo>
                  <a:pt x="10116696" y="4572002"/>
                </a:lnTo>
                <a:close/>
                <a:moveTo>
                  <a:pt x="6322935" y="2"/>
                </a:moveTo>
                <a:lnTo>
                  <a:pt x="6336651" y="2"/>
                </a:lnTo>
                <a:lnTo>
                  <a:pt x="6336651" y="4572002"/>
                </a:lnTo>
                <a:lnTo>
                  <a:pt x="6322935" y="4572002"/>
                </a:lnTo>
                <a:close/>
                <a:moveTo>
                  <a:pt x="5479877" y="2"/>
                </a:moveTo>
                <a:lnTo>
                  <a:pt x="5493593" y="2"/>
                </a:lnTo>
                <a:lnTo>
                  <a:pt x="5493593" y="4572002"/>
                </a:lnTo>
                <a:lnTo>
                  <a:pt x="5479877" y="4572002"/>
                </a:lnTo>
                <a:close/>
                <a:moveTo>
                  <a:pt x="4636819" y="2"/>
                </a:moveTo>
                <a:lnTo>
                  <a:pt x="4650535" y="2"/>
                </a:lnTo>
                <a:lnTo>
                  <a:pt x="4650535" y="4572002"/>
                </a:lnTo>
                <a:lnTo>
                  <a:pt x="4636819" y="4572002"/>
                </a:lnTo>
                <a:close/>
                <a:moveTo>
                  <a:pt x="4215290" y="2"/>
                </a:moveTo>
                <a:lnTo>
                  <a:pt x="4229006" y="2"/>
                </a:lnTo>
                <a:lnTo>
                  <a:pt x="4229006" y="4572002"/>
                </a:lnTo>
                <a:lnTo>
                  <a:pt x="4215290" y="4572002"/>
                </a:lnTo>
                <a:close/>
                <a:moveTo>
                  <a:pt x="421529" y="2"/>
                </a:moveTo>
                <a:lnTo>
                  <a:pt x="435245" y="2"/>
                </a:lnTo>
                <a:lnTo>
                  <a:pt x="435245" y="4572002"/>
                </a:lnTo>
                <a:lnTo>
                  <a:pt x="421529" y="4572002"/>
                </a:lnTo>
                <a:close/>
                <a:moveTo>
                  <a:pt x="0" y="2"/>
                </a:moveTo>
                <a:lnTo>
                  <a:pt x="13716" y="2"/>
                </a:lnTo>
                <a:lnTo>
                  <a:pt x="13716" y="4572002"/>
                </a:lnTo>
                <a:lnTo>
                  <a:pt x="0" y="4572002"/>
                </a:lnTo>
                <a:close/>
                <a:moveTo>
                  <a:pt x="9273638" y="1"/>
                </a:moveTo>
                <a:lnTo>
                  <a:pt x="9287354" y="1"/>
                </a:lnTo>
                <a:lnTo>
                  <a:pt x="9287354" y="4572001"/>
                </a:lnTo>
                <a:lnTo>
                  <a:pt x="9273638" y="4572001"/>
                </a:lnTo>
                <a:close/>
                <a:moveTo>
                  <a:pt x="3372232" y="1"/>
                </a:moveTo>
                <a:lnTo>
                  <a:pt x="3385948" y="1"/>
                </a:lnTo>
                <a:lnTo>
                  <a:pt x="3385948" y="4572001"/>
                </a:lnTo>
                <a:lnTo>
                  <a:pt x="3372232" y="4572001"/>
                </a:lnTo>
                <a:close/>
                <a:moveTo>
                  <a:pt x="9695167" y="0"/>
                </a:moveTo>
                <a:lnTo>
                  <a:pt x="9708883" y="0"/>
                </a:lnTo>
                <a:lnTo>
                  <a:pt x="9708883" y="4572000"/>
                </a:lnTo>
                <a:lnTo>
                  <a:pt x="9695167" y="4572000"/>
                </a:lnTo>
                <a:close/>
                <a:moveTo>
                  <a:pt x="8852109" y="0"/>
                </a:moveTo>
                <a:lnTo>
                  <a:pt x="8865825" y="0"/>
                </a:lnTo>
                <a:lnTo>
                  <a:pt x="8865825" y="4572000"/>
                </a:lnTo>
                <a:lnTo>
                  <a:pt x="8852109" y="4572000"/>
                </a:lnTo>
                <a:close/>
                <a:moveTo>
                  <a:pt x="8430580" y="0"/>
                </a:moveTo>
                <a:lnTo>
                  <a:pt x="8444296" y="0"/>
                </a:lnTo>
                <a:lnTo>
                  <a:pt x="8444296" y="4572000"/>
                </a:lnTo>
                <a:lnTo>
                  <a:pt x="8430580" y="4572000"/>
                </a:lnTo>
                <a:close/>
                <a:moveTo>
                  <a:pt x="8009051" y="0"/>
                </a:moveTo>
                <a:lnTo>
                  <a:pt x="8022767" y="0"/>
                </a:lnTo>
                <a:lnTo>
                  <a:pt x="8022767" y="4572000"/>
                </a:lnTo>
                <a:lnTo>
                  <a:pt x="8009051" y="4572000"/>
                </a:lnTo>
                <a:close/>
                <a:moveTo>
                  <a:pt x="7587522" y="0"/>
                </a:moveTo>
                <a:lnTo>
                  <a:pt x="7601238" y="0"/>
                </a:lnTo>
                <a:lnTo>
                  <a:pt x="7601238" y="4572000"/>
                </a:lnTo>
                <a:lnTo>
                  <a:pt x="7587522" y="4572000"/>
                </a:lnTo>
                <a:close/>
                <a:moveTo>
                  <a:pt x="7165993" y="0"/>
                </a:moveTo>
                <a:lnTo>
                  <a:pt x="7179709" y="0"/>
                </a:lnTo>
                <a:lnTo>
                  <a:pt x="7179709" y="4572000"/>
                </a:lnTo>
                <a:lnTo>
                  <a:pt x="7165993" y="4572000"/>
                </a:lnTo>
                <a:close/>
                <a:moveTo>
                  <a:pt x="6744464" y="0"/>
                </a:moveTo>
                <a:lnTo>
                  <a:pt x="6758180" y="0"/>
                </a:lnTo>
                <a:lnTo>
                  <a:pt x="6758180" y="4572000"/>
                </a:lnTo>
                <a:lnTo>
                  <a:pt x="6744464" y="4572000"/>
                </a:lnTo>
                <a:close/>
                <a:moveTo>
                  <a:pt x="3793761" y="0"/>
                </a:moveTo>
                <a:lnTo>
                  <a:pt x="3807477" y="0"/>
                </a:lnTo>
                <a:lnTo>
                  <a:pt x="3807477" y="4572000"/>
                </a:lnTo>
                <a:lnTo>
                  <a:pt x="3793761" y="4572000"/>
                </a:lnTo>
                <a:close/>
                <a:moveTo>
                  <a:pt x="2950703" y="0"/>
                </a:moveTo>
                <a:lnTo>
                  <a:pt x="2964419" y="0"/>
                </a:lnTo>
                <a:lnTo>
                  <a:pt x="2964419" y="4572000"/>
                </a:lnTo>
                <a:lnTo>
                  <a:pt x="2950703" y="4572000"/>
                </a:lnTo>
                <a:close/>
                <a:moveTo>
                  <a:pt x="2529174" y="0"/>
                </a:moveTo>
                <a:lnTo>
                  <a:pt x="2542890" y="0"/>
                </a:lnTo>
                <a:lnTo>
                  <a:pt x="2542890" y="4572000"/>
                </a:lnTo>
                <a:lnTo>
                  <a:pt x="2529174" y="4572000"/>
                </a:lnTo>
                <a:close/>
                <a:moveTo>
                  <a:pt x="2107645" y="0"/>
                </a:moveTo>
                <a:lnTo>
                  <a:pt x="2121361" y="0"/>
                </a:lnTo>
                <a:lnTo>
                  <a:pt x="2121361" y="4572000"/>
                </a:lnTo>
                <a:lnTo>
                  <a:pt x="2107645" y="4572000"/>
                </a:lnTo>
                <a:close/>
                <a:moveTo>
                  <a:pt x="1686116" y="0"/>
                </a:moveTo>
                <a:lnTo>
                  <a:pt x="1699832" y="0"/>
                </a:lnTo>
                <a:lnTo>
                  <a:pt x="1699832" y="4572000"/>
                </a:lnTo>
                <a:lnTo>
                  <a:pt x="1686116" y="4572000"/>
                </a:lnTo>
                <a:close/>
                <a:moveTo>
                  <a:pt x="1264587" y="0"/>
                </a:moveTo>
                <a:lnTo>
                  <a:pt x="1278303" y="0"/>
                </a:lnTo>
                <a:lnTo>
                  <a:pt x="1278303" y="4572000"/>
                </a:lnTo>
                <a:lnTo>
                  <a:pt x="1264587" y="4572000"/>
                </a:lnTo>
                <a:close/>
                <a:moveTo>
                  <a:pt x="843058" y="0"/>
                </a:moveTo>
                <a:lnTo>
                  <a:pt x="856774" y="0"/>
                </a:lnTo>
                <a:lnTo>
                  <a:pt x="856774" y="4572000"/>
                </a:lnTo>
                <a:lnTo>
                  <a:pt x="843058" y="457200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0" name="Rectangle 87"/>
          <p:cNvSpPr/>
          <p:nvPr/>
        </p:nvSpPr>
        <p:spPr>
          <a:xfrm rot="2700000">
            <a:off x="2311242" y="-967047"/>
            <a:ext cx="13716" cy="6570294"/>
          </a:xfrm>
          <a:custGeom>
            <a:avLst/>
            <a:gdLst/>
            <a:ahLst/>
            <a:cxnLst/>
            <a:rect l="l" t="t" r="r" b="b"/>
            <a:pathLst>
              <a:path w="13716" h="6570294">
                <a:moveTo>
                  <a:pt x="0" y="6556578"/>
                </a:moveTo>
                <a:lnTo>
                  <a:pt x="13716" y="6570294"/>
                </a:lnTo>
                <a:lnTo>
                  <a:pt x="13716" y="6570294"/>
                </a:lnTo>
                <a:lnTo>
                  <a:pt x="0" y="6556578"/>
                </a:lnTo>
                <a:close/>
                <a:moveTo>
                  <a:pt x="0" y="13716"/>
                </a:moveTo>
                <a:lnTo>
                  <a:pt x="13716" y="0"/>
                </a:lnTo>
                <a:lnTo>
                  <a:pt x="13716" y="6465786"/>
                </a:lnTo>
                <a:lnTo>
                  <a:pt x="0" y="647950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1" name="Rectangle 88"/>
          <p:cNvSpPr/>
          <p:nvPr/>
        </p:nvSpPr>
        <p:spPr>
          <a:xfrm rot="2700000">
            <a:off x="3186527" y="-953751"/>
            <a:ext cx="13716" cy="6479503"/>
          </a:xfrm>
          <a:custGeom>
            <a:avLst/>
            <a:gdLst/>
            <a:ahLst/>
            <a:cxnLst/>
            <a:rect l="l" t="t" r="r" b="b"/>
            <a:pathLst>
              <a:path w="13716" h="6479503">
                <a:moveTo>
                  <a:pt x="0" y="13716"/>
                </a:moveTo>
                <a:lnTo>
                  <a:pt x="13716" y="0"/>
                </a:lnTo>
                <a:lnTo>
                  <a:pt x="13716" y="6465786"/>
                </a:lnTo>
                <a:lnTo>
                  <a:pt x="0" y="647950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2" name="Rectangle 89"/>
          <p:cNvSpPr/>
          <p:nvPr/>
        </p:nvSpPr>
        <p:spPr>
          <a:xfrm rot="2700000">
            <a:off x="4029713" y="-953750"/>
            <a:ext cx="13716" cy="6479503"/>
          </a:xfrm>
          <a:custGeom>
            <a:avLst/>
            <a:gdLst/>
            <a:ahLst/>
            <a:cxnLst/>
            <a:rect l="l" t="t" r="r" b="b"/>
            <a:pathLst>
              <a:path w="13716" h="6479503">
                <a:moveTo>
                  <a:pt x="0" y="13716"/>
                </a:moveTo>
                <a:lnTo>
                  <a:pt x="13716" y="0"/>
                </a:lnTo>
                <a:lnTo>
                  <a:pt x="13716" y="6465787"/>
                </a:lnTo>
                <a:lnTo>
                  <a:pt x="0" y="647950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3" name="Rectangle 90"/>
          <p:cNvSpPr/>
          <p:nvPr/>
        </p:nvSpPr>
        <p:spPr>
          <a:xfrm rot="2700000">
            <a:off x="4872899" y="-953750"/>
            <a:ext cx="13716" cy="6479503"/>
          </a:xfrm>
          <a:custGeom>
            <a:avLst/>
            <a:gdLst/>
            <a:ahLst/>
            <a:cxnLst/>
            <a:rect l="l" t="t" r="r" b="b"/>
            <a:pathLst>
              <a:path w="13716" h="6479503">
                <a:moveTo>
                  <a:pt x="0" y="13716"/>
                </a:moveTo>
                <a:lnTo>
                  <a:pt x="13716" y="0"/>
                </a:lnTo>
                <a:lnTo>
                  <a:pt x="13716" y="6465786"/>
                </a:lnTo>
                <a:lnTo>
                  <a:pt x="0" y="647950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4" name="Rectangle 91"/>
          <p:cNvSpPr/>
          <p:nvPr/>
        </p:nvSpPr>
        <p:spPr>
          <a:xfrm rot="2700000">
            <a:off x="5716086" y="-953749"/>
            <a:ext cx="13716" cy="6479501"/>
          </a:xfrm>
          <a:custGeom>
            <a:avLst/>
            <a:gdLst/>
            <a:ahLst/>
            <a:cxnLst/>
            <a:rect l="l" t="t" r="r" b="b"/>
            <a:pathLst>
              <a:path w="13716" h="6479501">
                <a:moveTo>
                  <a:pt x="0" y="13716"/>
                </a:moveTo>
                <a:lnTo>
                  <a:pt x="13716" y="0"/>
                </a:lnTo>
                <a:lnTo>
                  <a:pt x="13716" y="6465785"/>
                </a:lnTo>
                <a:lnTo>
                  <a:pt x="0" y="6479501"/>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5" name="Rectangle 92"/>
          <p:cNvSpPr/>
          <p:nvPr/>
        </p:nvSpPr>
        <p:spPr>
          <a:xfrm rot="2700000">
            <a:off x="6559272" y="-953750"/>
            <a:ext cx="13716" cy="6479502"/>
          </a:xfrm>
          <a:custGeom>
            <a:avLst/>
            <a:gdLst/>
            <a:ahLst/>
            <a:cxnLst/>
            <a:rect l="l" t="t" r="r" b="b"/>
            <a:pathLst>
              <a:path w="13716" h="6479502">
                <a:moveTo>
                  <a:pt x="0" y="13716"/>
                </a:moveTo>
                <a:lnTo>
                  <a:pt x="13716" y="0"/>
                </a:lnTo>
                <a:lnTo>
                  <a:pt x="13715" y="6465787"/>
                </a:lnTo>
                <a:lnTo>
                  <a:pt x="0" y="647950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6" name="Rectangle 93"/>
          <p:cNvSpPr/>
          <p:nvPr/>
        </p:nvSpPr>
        <p:spPr>
          <a:xfrm rot="2700000">
            <a:off x="7402457" y="-944051"/>
            <a:ext cx="13717" cy="6479502"/>
          </a:xfrm>
          <a:custGeom>
            <a:avLst/>
            <a:gdLst/>
            <a:ahLst/>
            <a:cxnLst/>
            <a:rect l="l" t="t" r="r" b="b"/>
            <a:pathLst>
              <a:path w="13717" h="6479502">
                <a:moveTo>
                  <a:pt x="0" y="13716"/>
                </a:moveTo>
                <a:lnTo>
                  <a:pt x="13717" y="0"/>
                </a:lnTo>
                <a:lnTo>
                  <a:pt x="13716" y="6465787"/>
                </a:lnTo>
                <a:lnTo>
                  <a:pt x="1" y="647950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7" name="Rectangle 94"/>
          <p:cNvSpPr/>
          <p:nvPr/>
        </p:nvSpPr>
        <p:spPr>
          <a:xfrm rot="2700000">
            <a:off x="8245644" y="-953750"/>
            <a:ext cx="13716" cy="6479502"/>
          </a:xfrm>
          <a:custGeom>
            <a:avLst/>
            <a:gdLst/>
            <a:ahLst/>
            <a:cxnLst/>
            <a:rect l="l" t="t" r="r" b="b"/>
            <a:pathLst>
              <a:path w="13716" h="6479502">
                <a:moveTo>
                  <a:pt x="0" y="13716"/>
                </a:moveTo>
                <a:lnTo>
                  <a:pt x="13716" y="0"/>
                </a:lnTo>
                <a:lnTo>
                  <a:pt x="13715" y="6465787"/>
                </a:lnTo>
                <a:lnTo>
                  <a:pt x="0" y="647950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8" name="Rectangle 95"/>
          <p:cNvSpPr/>
          <p:nvPr/>
        </p:nvSpPr>
        <p:spPr>
          <a:xfrm rot="2700000">
            <a:off x="9088831" y="-953750"/>
            <a:ext cx="13717" cy="6479503"/>
          </a:xfrm>
          <a:custGeom>
            <a:avLst/>
            <a:gdLst/>
            <a:ahLst/>
            <a:cxnLst/>
            <a:rect l="l" t="t" r="r" b="b"/>
            <a:pathLst>
              <a:path w="13717" h="6479503">
                <a:moveTo>
                  <a:pt x="13717" y="0"/>
                </a:moveTo>
                <a:lnTo>
                  <a:pt x="13716" y="6465787"/>
                </a:lnTo>
                <a:lnTo>
                  <a:pt x="0" y="6479503"/>
                </a:lnTo>
                <a:lnTo>
                  <a:pt x="1" y="13717"/>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9" name="Rectangle 96"/>
          <p:cNvSpPr/>
          <p:nvPr/>
        </p:nvSpPr>
        <p:spPr>
          <a:xfrm rot="2700000">
            <a:off x="9912896" y="-907596"/>
            <a:ext cx="13716" cy="6425429"/>
          </a:xfrm>
          <a:custGeom>
            <a:avLst/>
            <a:gdLst/>
            <a:ahLst/>
            <a:cxnLst/>
            <a:rect l="l" t="t" r="r" b="b"/>
            <a:pathLst>
              <a:path w="13716" h="6425429">
                <a:moveTo>
                  <a:pt x="0" y="0"/>
                </a:moveTo>
                <a:lnTo>
                  <a:pt x="13716" y="13717"/>
                </a:lnTo>
                <a:lnTo>
                  <a:pt x="13716" y="6411713"/>
                </a:lnTo>
                <a:lnTo>
                  <a:pt x="0" y="6425429"/>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0" name="Rectangle 97"/>
          <p:cNvSpPr/>
          <p:nvPr/>
        </p:nvSpPr>
        <p:spPr>
          <a:xfrm rot="2700000">
            <a:off x="10334491" y="110221"/>
            <a:ext cx="13717" cy="5232981"/>
          </a:xfrm>
          <a:custGeom>
            <a:avLst/>
            <a:gdLst/>
            <a:ahLst/>
            <a:cxnLst/>
            <a:rect l="l" t="t" r="r" b="b"/>
            <a:pathLst>
              <a:path w="13717" h="5232981">
                <a:moveTo>
                  <a:pt x="0" y="0"/>
                </a:moveTo>
                <a:lnTo>
                  <a:pt x="13717" y="13716"/>
                </a:lnTo>
                <a:lnTo>
                  <a:pt x="13717" y="5219264"/>
                </a:lnTo>
                <a:lnTo>
                  <a:pt x="1" y="5232981"/>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1" name="Rectangle 98"/>
          <p:cNvSpPr/>
          <p:nvPr/>
        </p:nvSpPr>
        <p:spPr>
          <a:xfrm rot="2700000">
            <a:off x="10756084" y="1128037"/>
            <a:ext cx="13716" cy="4040537"/>
          </a:xfrm>
          <a:custGeom>
            <a:avLst/>
            <a:gdLst/>
            <a:ahLst/>
            <a:cxnLst/>
            <a:rect l="l" t="t" r="r" b="b"/>
            <a:pathLst>
              <a:path w="13716" h="4040537">
                <a:moveTo>
                  <a:pt x="0" y="0"/>
                </a:moveTo>
                <a:lnTo>
                  <a:pt x="13716" y="13716"/>
                </a:lnTo>
                <a:lnTo>
                  <a:pt x="13715" y="4026822"/>
                </a:lnTo>
                <a:lnTo>
                  <a:pt x="1" y="4040537"/>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2" name="Rectangle 99"/>
          <p:cNvSpPr/>
          <p:nvPr/>
        </p:nvSpPr>
        <p:spPr>
          <a:xfrm rot="2700000">
            <a:off x="11177678" y="2145853"/>
            <a:ext cx="13716" cy="2848091"/>
          </a:xfrm>
          <a:custGeom>
            <a:avLst/>
            <a:gdLst/>
            <a:ahLst/>
            <a:cxnLst/>
            <a:rect l="l" t="t" r="r" b="b"/>
            <a:pathLst>
              <a:path w="13716" h="2848091">
                <a:moveTo>
                  <a:pt x="0" y="0"/>
                </a:moveTo>
                <a:lnTo>
                  <a:pt x="13716" y="13716"/>
                </a:lnTo>
                <a:lnTo>
                  <a:pt x="13715" y="2834375"/>
                </a:lnTo>
                <a:lnTo>
                  <a:pt x="0" y="2848091"/>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3" name="Rectangle 100"/>
          <p:cNvSpPr/>
          <p:nvPr/>
        </p:nvSpPr>
        <p:spPr>
          <a:xfrm rot="2700000">
            <a:off x="11599272" y="3163669"/>
            <a:ext cx="13715" cy="1655644"/>
          </a:xfrm>
          <a:custGeom>
            <a:avLst/>
            <a:gdLst/>
            <a:ahLst/>
            <a:cxnLst/>
            <a:rect l="l" t="t" r="r" b="b"/>
            <a:pathLst>
              <a:path w="13715" h="1655644">
                <a:moveTo>
                  <a:pt x="0" y="0"/>
                </a:moveTo>
                <a:lnTo>
                  <a:pt x="13715" y="13716"/>
                </a:lnTo>
                <a:lnTo>
                  <a:pt x="13715" y="1641929"/>
                </a:lnTo>
                <a:lnTo>
                  <a:pt x="0" y="1655644"/>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4" name="Rectangle 101"/>
          <p:cNvSpPr/>
          <p:nvPr/>
        </p:nvSpPr>
        <p:spPr>
          <a:xfrm rot="2700000">
            <a:off x="12020868" y="4181493"/>
            <a:ext cx="13715" cy="463189"/>
          </a:xfrm>
          <a:custGeom>
            <a:avLst/>
            <a:gdLst/>
            <a:ahLst/>
            <a:cxnLst/>
            <a:rect l="l" t="t" r="r" b="b"/>
            <a:pathLst>
              <a:path w="13715" h="463189">
                <a:moveTo>
                  <a:pt x="1" y="0"/>
                </a:moveTo>
                <a:lnTo>
                  <a:pt x="13715" y="13716"/>
                </a:lnTo>
                <a:lnTo>
                  <a:pt x="13715" y="449474"/>
                </a:lnTo>
                <a:lnTo>
                  <a:pt x="0" y="463189"/>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5" name="Rectangle 102"/>
          <p:cNvSpPr/>
          <p:nvPr/>
        </p:nvSpPr>
        <p:spPr>
          <a:xfrm rot="2700000">
            <a:off x="203277" y="-93899"/>
            <a:ext cx="13716" cy="608068"/>
          </a:xfrm>
          <a:custGeom>
            <a:avLst/>
            <a:gdLst/>
            <a:ahLst/>
            <a:cxnLst/>
            <a:rect l="l" t="t" r="r" b="b"/>
            <a:pathLst>
              <a:path w="13716" h="608068">
                <a:moveTo>
                  <a:pt x="0" y="13716"/>
                </a:moveTo>
                <a:lnTo>
                  <a:pt x="13716" y="0"/>
                </a:lnTo>
                <a:lnTo>
                  <a:pt x="13716" y="608068"/>
                </a:lnTo>
                <a:lnTo>
                  <a:pt x="0" y="59435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6" name="Rectangle 103"/>
          <p:cNvSpPr/>
          <p:nvPr/>
        </p:nvSpPr>
        <p:spPr>
          <a:xfrm rot="2700000">
            <a:off x="624870" y="-268529"/>
            <a:ext cx="13716" cy="1800514"/>
          </a:xfrm>
          <a:custGeom>
            <a:avLst/>
            <a:gdLst/>
            <a:ahLst/>
            <a:cxnLst/>
            <a:rect l="l" t="t" r="r" b="b"/>
            <a:pathLst>
              <a:path w="13716" h="1800514">
                <a:moveTo>
                  <a:pt x="0" y="13716"/>
                </a:moveTo>
                <a:lnTo>
                  <a:pt x="13716" y="0"/>
                </a:lnTo>
                <a:lnTo>
                  <a:pt x="13716" y="1800514"/>
                </a:lnTo>
                <a:lnTo>
                  <a:pt x="0" y="1786798"/>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7" name="Rectangle 104"/>
          <p:cNvSpPr/>
          <p:nvPr/>
        </p:nvSpPr>
        <p:spPr>
          <a:xfrm rot="2700000">
            <a:off x="1046463" y="-443158"/>
            <a:ext cx="13716" cy="2992958"/>
          </a:xfrm>
          <a:custGeom>
            <a:avLst/>
            <a:gdLst/>
            <a:ahLst/>
            <a:cxnLst/>
            <a:rect l="l" t="t" r="r" b="b"/>
            <a:pathLst>
              <a:path w="13716" h="2992958">
                <a:moveTo>
                  <a:pt x="0" y="13716"/>
                </a:moveTo>
                <a:lnTo>
                  <a:pt x="13716" y="0"/>
                </a:lnTo>
                <a:lnTo>
                  <a:pt x="13716" y="2992958"/>
                </a:lnTo>
                <a:lnTo>
                  <a:pt x="0" y="297924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8" name="Rectangle 105"/>
          <p:cNvSpPr/>
          <p:nvPr/>
        </p:nvSpPr>
        <p:spPr>
          <a:xfrm rot="2700000">
            <a:off x="1468056" y="-617788"/>
            <a:ext cx="13716" cy="4185404"/>
          </a:xfrm>
          <a:custGeom>
            <a:avLst/>
            <a:gdLst/>
            <a:ahLst/>
            <a:cxnLst/>
            <a:rect l="l" t="t" r="r" b="b"/>
            <a:pathLst>
              <a:path w="13716" h="4185404">
                <a:moveTo>
                  <a:pt x="0" y="13716"/>
                </a:moveTo>
                <a:lnTo>
                  <a:pt x="13716" y="0"/>
                </a:lnTo>
                <a:lnTo>
                  <a:pt x="13716" y="4185404"/>
                </a:lnTo>
                <a:lnTo>
                  <a:pt x="0" y="4171688"/>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9" name="Rectangle 106"/>
          <p:cNvSpPr/>
          <p:nvPr/>
        </p:nvSpPr>
        <p:spPr>
          <a:xfrm rot="2700000">
            <a:off x="1889649" y="-792416"/>
            <a:ext cx="13716" cy="5377849"/>
          </a:xfrm>
          <a:custGeom>
            <a:avLst/>
            <a:gdLst/>
            <a:ahLst/>
            <a:cxnLst/>
            <a:rect l="l" t="t" r="r" b="b"/>
            <a:pathLst>
              <a:path w="13716" h="5377849">
                <a:moveTo>
                  <a:pt x="0" y="13716"/>
                </a:moveTo>
                <a:lnTo>
                  <a:pt x="13716" y="0"/>
                </a:lnTo>
                <a:lnTo>
                  <a:pt x="13716" y="5377849"/>
                </a:lnTo>
                <a:lnTo>
                  <a:pt x="0" y="536413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0" name="Rectangle 148"/>
          <p:cNvSpPr/>
          <p:nvPr/>
        </p:nvSpPr>
        <p:spPr>
          <a:xfrm rot="18900000" flipV="1">
            <a:off x="2070569" y="-450209"/>
            <a:ext cx="13716" cy="5889566"/>
          </a:xfrm>
          <a:custGeom>
            <a:avLst/>
            <a:gdLst/>
            <a:ahLst/>
            <a:cxnLst/>
            <a:rect l="l" t="t" r="r" b="b"/>
            <a:pathLst>
              <a:path w="13716" h="5889566">
                <a:moveTo>
                  <a:pt x="13716" y="5889566"/>
                </a:moveTo>
                <a:lnTo>
                  <a:pt x="13716" y="0"/>
                </a:lnTo>
                <a:lnTo>
                  <a:pt x="0" y="13716"/>
                </a:lnTo>
                <a:lnTo>
                  <a:pt x="0" y="587585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1" name="Rectangle 323"/>
          <p:cNvSpPr/>
          <p:nvPr/>
        </p:nvSpPr>
        <p:spPr>
          <a:xfrm rot="18900000" flipV="1">
            <a:off x="1648976" y="567610"/>
            <a:ext cx="13716" cy="4697119"/>
          </a:xfrm>
          <a:custGeom>
            <a:avLst/>
            <a:gdLst/>
            <a:ahLst/>
            <a:cxnLst/>
            <a:rect l="l" t="t" r="r" b="b"/>
            <a:pathLst>
              <a:path w="13716" h="4697119">
                <a:moveTo>
                  <a:pt x="13716" y="4697119"/>
                </a:moveTo>
                <a:lnTo>
                  <a:pt x="13716" y="0"/>
                </a:lnTo>
                <a:lnTo>
                  <a:pt x="0" y="13716"/>
                </a:lnTo>
                <a:lnTo>
                  <a:pt x="0" y="468340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2" name="Rectangle 324"/>
          <p:cNvSpPr/>
          <p:nvPr/>
        </p:nvSpPr>
        <p:spPr>
          <a:xfrm rot="18900000" flipV="1">
            <a:off x="1227383" y="1585424"/>
            <a:ext cx="13716" cy="3504674"/>
          </a:xfrm>
          <a:custGeom>
            <a:avLst/>
            <a:gdLst/>
            <a:ahLst/>
            <a:cxnLst/>
            <a:rect l="l" t="t" r="r" b="b"/>
            <a:pathLst>
              <a:path w="13716" h="3504674">
                <a:moveTo>
                  <a:pt x="13716" y="3504674"/>
                </a:moveTo>
                <a:lnTo>
                  <a:pt x="13716" y="0"/>
                </a:lnTo>
                <a:lnTo>
                  <a:pt x="0" y="13716"/>
                </a:lnTo>
                <a:lnTo>
                  <a:pt x="0" y="3490958"/>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3" name="Rectangle 325"/>
          <p:cNvSpPr/>
          <p:nvPr/>
        </p:nvSpPr>
        <p:spPr>
          <a:xfrm rot="18900000" flipV="1">
            <a:off x="805790" y="2603242"/>
            <a:ext cx="13716" cy="2312226"/>
          </a:xfrm>
          <a:custGeom>
            <a:avLst/>
            <a:gdLst/>
            <a:ahLst/>
            <a:cxnLst/>
            <a:rect l="l" t="t" r="r" b="b"/>
            <a:pathLst>
              <a:path w="13716" h="2312226">
                <a:moveTo>
                  <a:pt x="13716" y="2312226"/>
                </a:moveTo>
                <a:lnTo>
                  <a:pt x="13716" y="0"/>
                </a:lnTo>
                <a:lnTo>
                  <a:pt x="0" y="13716"/>
                </a:lnTo>
                <a:lnTo>
                  <a:pt x="0" y="229851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4" name="Rectangle 326"/>
          <p:cNvSpPr/>
          <p:nvPr/>
        </p:nvSpPr>
        <p:spPr>
          <a:xfrm rot="18900000" flipV="1">
            <a:off x="384198" y="3621057"/>
            <a:ext cx="13716" cy="1119782"/>
          </a:xfrm>
          <a:custGeom>
            <a:avLst/>
            <a:gdLst/>
            <a:ahLst/>
            <a:cxnLst/>
            <a:rect l="l" t="t" r="r" b="b"/>
            <a:pathLst>
              <a:path w="13716" h="1119782">
                <a:moveTo>
                  <a:pt x="13716" y="1119782"/>
                </a:moveTo>
                <a:lnTo>
                  <a:pt x="13716" y="0"/>
                </a:lnTo>
                <a:lnTo>
                  <a:pt x="0" y="13716"/>
                </a:lnTo>
                <a:lnTo>
                  <a:pt x="0" y="110606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5" name="Rectangle 371"/>
          <p:cNvSpPr/>
          <p:nvPr/>
        </p:nvSpPr>
        <p:spPr>
          <a:xfrm rot="18900000" flipV="1">
            <a:off x="2705180" y="-953749"/>
            <a:ext cx="13716" cy="6479500"/>
          </a:xfrm>
          <a:custGeom>
            <a:avLst/>
            <a:gdLst/>
            <a:ahLst/>
            <a:cxnLst/>
            <a:rect l="l" t="t" r="r" b="b"/>
            <a:pathLst>
              <a:path w="13716" h="6479500">
                <a:moveTo>
                  <a:pt x="0" y="6479500"/>
                </a:moveTo>
                <a:lnTo>
                  <a:pt x="13716" y="6465784"/>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6" name="Rectangle 373"/>
          <p:cNvSpPr/>
          <p:nvPr/>
        </p:nvSpPr>
        <p:spPr>
          <a:xfrm rot="18900000" flipV="1">
            <a:off x="4391552" y="-953749"/>
            <a:ext cx="13716" cy="6479500"/>
          </a:xfrm>
          <a:custGeom>
            <a:avLst/>
            <a:gdLst/>
            <a:ahLst/>
            <a:cxnLst/>
            <a:rect l="l" t="t" r="r" b="b"/>
            <a:pathLst>
              <a:path w="13716" h="6479500">
                <a:moveTo>
                  <a:pt x="0" y="6479500"/>
                </a:moveTo>
                <a:lnTo>
                  <a:pt x="13716" y="6465784"/>
                </a:lnTo>
                <a:lnTo>
                  <a:pt x="13716" y="0"/>
                </a:lnTo>
                <a:lnTo>
                  <a:pt x="0" y="13715"/>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7" name="Rectangle 375"/>
          <p:cNvSpPr/>
          <p:nvPr/>
        </p:nvSpPr>
        <p:spPr>
          <a:xfrm rot="18900000" flipV="1">
            <a:off x="6077925" y="-953749"/>
            <a:ext cx="13716" cy="6479501"/>
          </a:xfrm>
          <a:custGeom>
            <a:avLst/>
            <a:gdLst/>
            <a:ahLst/>
            <a:cxnLst/>
            <a:rect l="l" t="t" r="r" b="b"/>
            <a:pathLst>
              <a:path w="13716" h="6479501">
                <a:moveTo>
                  <a:pt x="0" y="6479501"/>
                </a:moveTo>
                <a:lnTo>
                  <a:pt x="13716" y="6465785"/>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8" name="Rectangle 376"/>
          <p:cNvSpPr/>
          <p:nvPr/>
        </p:nvSpPr>
        <p:spPr>
          <a:xfrm rot="18900000" flipV="1">
            <a:off x="6916261" y="-965458"/>
            <a:ext cx="13716" cy="6493219"/>
          </a:xfrm>
          <a:custGeom>
            <a:avLst/>
            <a:gdLst/>
            <a:ahLst/>
            <a:cxnLst/>
            <a:rect l="l" t="t" r="r" b="b"/>
            <a:pathLst>
              <a:path w="13716" h="6493219">
                <a:moveTo>
                  <a:pt x="13716" y="6479504"/>
                </a:moveTo>
                <a:lnTo>
                  <a:pt x="13716" y="0"/>
                </a:lnTo>
                <a:lnTo>
                  <a:pt x="0" y="13717"/>
                </a:lnTo>
                <a:lnTo>
                  <a:pt x="0" y="6493219"/>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9" name="Rectangle 377"/>
          <p:cNvSpPr/>
          <p:nvPr/>
        </p:nvSpPr>
        <p:spPr>
          <a:xfrm rot="18900000" flipV="1">
            <a:off x="7759447" y="-965458"/>
            <a:ext cx="13717" cy="6493219"/>
          </a:xfrm>
          <a:custGeom>
            <a:avLst/>
            <a:gdLst/>
            <a:ahLst/>
            <a:cxnLst/>
            <a:rect l="l" t="t" r="r" b="b"/>
            <a:pathLst>
              <a:path w="13717" h="6493219">
                <a:moveTo>
                  <a:pt x="0" y="6493219"/>
                </a:moveTo>
                <a:lnTo>
                  <a:pt x="13716" y="6479502"/>
                </a:lnTo>
                <a:lnTo>
                  <a:pt x="13717"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0" name="Rectangle 378"/>
          <p:cNvSpPr/>
          <p:nvPr/>
        </p:nvSpPr>
        <p:spPr>
          <a:xfrm rot="18900000" flipV="1">
            <a:off x="8602633" y="-965458"/>
            <a:ext cx="13716" cy="6493219"/>
          </a:xfrm>
          <a:custGeom>
            <a:avLst/>
            <a:gdLst/>
            <a:ahLst/>
            <a:cxnLst/>
            <a:rect l="l" t="t" r="r" b="b"/>
            <a:pathLst>
              <a:path w="13716" h="6493219">
                <a:moveTo>
                  <a:pt x="13716" y="6479504"/>
                </a:moveTo>
                <a:lnTo>
                  <a:pt x="13716" y="0"/>
                </a:lnTo>
                <a:lnTo>
                  <a:pt x="0" y="13716"/>
                </a:lnTo>
                <a:lnTo>
                  <a:pt x="0" y="6493219"/>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1" name="Rectangle 138"/>
          <p:cNvSpPr/>
          <p:nvPr/>
        </p:nvSpPr>
        <p:spPr>
          <a:xfrm rot="18900000" flipV="1">
            <a:off x="10088968" y="-882602"/>
            <a:ext cx="13716" cy="5927431"/>
          </a:xfrm>
          <a:custGeom>
            <a:avLst/>
            <a:gdLst/>
            <a:ahLst/>
            <a:cxnLst/>
            <a:rect l="l" t="t" r="r" b="b"/>
            <a:pathLst>
              <a:path w="13716" h="5927431">
                <a:moveTo>
                  <a:pt x="0" y="5927431"/>
                </a:moveTo>
                <a:lnTo>
                  <a:pt x="13715" y="5913716"/>
                </a:lnTo>
                <a:lnTo>
                  <a:pt x="13716" y="13716"/>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2" name="Rectangle 139"/>
          <p:cNvSpPr/>
          <p:nvPr/>
        </p:nvSpPr>
        <p:spPr>
          <a:xfrm rot="18900000" flipV="1">
            <a:off x="10510562" y="-707971"/>
            <a:ext cx="13716" cy="4734985"/>
          </a:xfrm>
          <a:custGeom>
            <a:avLst/>
            <a:gdLst/>
            <a:ahLst/>
            <a:cxnLst/>
            <a:rect l="l" t="t" r="r" b="b"/>
            <a:pathLst>
              <a:path w="13716" h="4734985">
                <a:moveTo>
                  <a:pt x="0" y="4734985"/>
                </a:moveTo>
                <a:lnTo>
                  <a:pt x="13715" y="4721270"/>
                </a:lnTo>
                <a:lnTo>
                  <a:pt x="13716" y="13715"/>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3" name="Rectangle 140"/>
          <p:cNvSpPr/>
          <p:nvPr/>
        </p:nvSpPr>
        <p:spPr>
          <a:xfrm rot="18900000" flipV="1">
            <a:off x="10932155" y="-533342"/>
            <a:ext cx="13716" cy="3542540"/>
          </a:xfrm>
          <a:custGeom>
            <a:avLst/>
            <a:gdLst/>
            <a:ahLst/>
            <a:cxnLst/>
            <a:rect l="l" t="t" r="r" b="b"/>
            <a:pathLst>
              <a:path w="13716" h="3542540">
                <a:moveTo>
                  <a:pt x="0" y="3542540"/>
                </a:moveTo>
                <a:lnTo>
                  <a:pt x="13715" y="3528825"/>
                </a:lnTo>
                <a:lnTo>
                  <a:pt x="13716" y="13716"/>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4" name="Rectangle 141"/>
          <p:cNvSpPr/>
          <p:nvPr/>
        </p:nvSpPr>
        <p:spPr>
          <a:xfrm rot="18900000" flipV="1">
            <a:off x="11353748" y="-358712"/>
            <a:ext cx="13716" cy="2350095"/>
          </a:xfrm>
          <a:custGeom>
            <a:avLst/>
            <a:gdLst/>
            <a:ahLst/>
            <a:cxnLst/>
            <a:rect l="l" t="t" r="r" b="b"/>
            <a:pathLst>
              <a:path w="13716" h="2350095">
                <a:moveTo>
                  <a:pt x="0" y="2350095"/>
                </a:moveTo>
                <a:lnTo>
                  <a:pt x="13715" y="2336380"/>
                </a:lnTo>
                <a:lnTo>
                  <a:pt x="13716" y="13714"/>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5" name="Rectangle 142"/>
          <p:cNvSpPr/>
          <p:nvPr/>
        </p:nvSpPr>
        <p:spPr>
          <a:xfrm rot="18900000" flipV="1">
            <a:off x="11775341" y="-184083"/>
            <a:ext cx="13716" cy="1157650"/>
          </a:xfrm>
          <a:custGeom>
            <a:avLst/>
            <a:gdLst/>
            <a:ahLst/>
            <a:cxnLst/>
            <a:rect l="l" t="t" r="r" b="b"/>
            <a:pathLst>
              <a:path w="13716" h="1157650">
                <a:moveTo>
                  <a:pt x="0" y="1157650"/>
                </a:moveTo>
                <a:lnTo>
                  <a:pt x="13716" y="1143934"/>
                </a:lnTo>
                <a:lnTo>
                  <a:pt x="13716" y="13716"/>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6" name="Rectangle 372"/>
          <p:cNvSpPr/>
          <p:nvPr/>
        </p:nvSpPr>
        <p:spPr>
          <a:xfrm rot="18900000" flipV="1">
            <a:off x="3543517" y="-965458"/>
            <a:ext cx="13716" cy="6493219"/>
          </a:xfrm>
          <a:custGeom>
            <a:avLst/>
            <a:gdLst/>
            <a:ahLst/>
            <a:cxnLst/>
            <a:rect l="l" t="t" r="r" b="b"/>
            <a:pathLst>
              <a:path w="13716" h="6493219">
                <a:moveTo>
                  <a:pt x="0" y="6493219"/>
                </a:moveTo>
                <a:lnTo>
                  <a:pt x="13716" y="6479503"/>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7" name="Rectangle 374"/>
          <p:cNvSpPr/>
          <p:nvPr/>
        </p:nvSpPr>
        <p:spPr>
          <a:xfrm rot="18900000" flipV="1">
            <a:off x="5229889" y="-965458"/>
            <a:ext cx="13716" cy="6493220"/>
          </a:xfrm>
          <a:custGeom>
            <a:avLst/>
            <a:gdLst/>
            <a:ahLst/>
            <a:cxnLst/>
            <a:rect l="l" t="t" r="r" b="b"/>
            <a:pathLst>
              <a:path w="13716" h="6493220">
                <a:moveTo>
                  <a:pt x="0" y="6493220"/>
                </a:moveTo>
                <a:lnTo>
                  <a:pt x="13716" y="6479504"/>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8" name="Teardrop 3"/>
          <p:cNvSpPr/>
          <p:nvPr/>
        </p:nvSpPr>
        <p:spPr>
          <a:xfrm rot="5400000" flipH="1" flipV="1">
            <a:off x="64427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9" name="Oval 1608"/>
          <p:cNvSpPr/>
          <p:nvPr/>
        </p:nvSpPr>
        <p:spPr>
          <a:xfrm>
            <a:off x="712049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10" name="Teardrop 3"/>
          <p:cNvSpPr/>
          <p:nvPr/>
        </p:nvSpPr>
        <p:spPr>
          <a:xfrm rot="5400000" flipH="1" flipV="1">
            <a:off x="-148774" y="258315"/>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1"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6" y="223846"/>
                </a:cubicBezTo>
                <a:lnTo>
                  <a:pt x="221347" y="232509"/>
                </a:lnTo>
                <a:cubicBezTo>
                  <a:pt x="224389" y="249009"/>
                  <a:pt x="232545" y="264623"/>
                  <a:pt x="245300" y="277378"/>
                </a:cubicBezTo>
                <a:cubicBezTo>
                  <a:pt x="262207" y="294285"/>
                  <a:pt x="284136"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0" y="272349"/>
                  <a:pt x="214766" y="256482"/>
                  <a:pt x="210610" y="239626"/>
                </a:cubicBezTo>
                <a:cubicBezTo>
                  <a:pt x="195839" y="248693"/>
                  <a:pt x="178427" y="253666"/>
                  <a:pt x="159854" y="253666"/>
                </a:cubicBezTo>
                <a:cubicBezTo>
                  <a:pt x="132604" y="253666"/>
                  <a:pt x="107854" y="242961"/>
                  <a:pt x="89720" y="225380"/>
                </a:cubicBezTo>
                <a:lnTo>
                  <a:pt x="89720" y="225380"/>
                </a:lnTo>
                <a:cubicBezTo>
                  <a:pt x="72139" y="207247"/>
                  <a:pt x="61434" y="182497"/>
                  <a:pt x="61434" y="155247"/>
                </a:cubicBezTo>
                <a:cubicBezTo>
                  <a:pt x="61434" y="136673"/>
                  <a:pt x="66407"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89" y="30964"/>
                  <a:pt x="20815" y="52893"/>
                  <a:pt x="37722" y="69800"/>
                </a:cubicBezTo>
                <a:cubicBezTo>
                  <a:pt x="50477" y="82555"/>
                  <a:pt x="66091" y="90711"/>
                  <a:pt x="82591" y="93753"/>
                </a:cubicBezTo>
                <a:cubicBezTo>
                  <a:pt x="100880" y="69151"/>
                  <a:pt x="130228" y="53433"/>
                  <a:pt x="163247" y="53433"/>
                </a:cubicBezTo>
                <a:cubicBezTo>
                  <a:pt x="186137" y="53872"/>
                  <a:pt x="201262" y="50984"/>
                  <a:pt x="211354" y="39116"/>
                </a:cubicBezTo>
                <a:cubicBezTo>
                  <a:pt x="212796" y="37420"/>
                  <a:pt x="214135" y="35542"/>
                  <a:pt x="215380" y="33463"/>
                </a:cubicBezTo>
                <a:lnTo>
                  <a:pt x="215236" y="0"/>
                </a:lnTo>
                <a:lnTo>
                  <a:pt x="223506" y="0"/>
                </a:lnTo>
                <a:cubicBezTo>
                  <a:pt x="219687"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8"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8" y="30964"/>
                  <a:pt x="601147" y="8808"/>
                </a:cubicBezTo>
                <a:lnTo>
                  <a:pt x="515981" y="8808"/>
                </a:lnTo>
                <a:lnTo>
                  <a:pt x="515981" y="8744"/>
                </a:lnTo>
                <a:lnTo>
                  <a:pt x="601147" y="8744"/>
                </a:lnTo>
                <a:lnTo>
                  <a:pt x="599274"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1" name="Oval 1610"/>
          <p:cNvSpPr/>
          <p:nvPr/>
        </p:nvSpPr>
        <p:spPr>
          <a:xfrm>
            <a:off x="37745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12" name="Teardrop 3"/>
          <p:cNvSpPr/>
          <p:nvPr/>
        </p:nvSpPr>
        <p:spPr>
          <a:xfrm rot="5400000" flipH="1" flipV="1">
            <a:off x="13875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3" name="Teardrop 3"/>
          <p:cNvSpPr/>
          <p:nvPr/>
        </p:nvSpPr>
        <p:spPr>
          <a:xfrm rot="5400000" flipH="1" flipV="1">
            <a:off x="22300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4" name="Teardrop 3"/>
          <p:cNvSpPr/>
          <p:nvPr/>
        </p:nvSpPr>
        <p:spPr>
          <a:xfrm rot="5400000" flipH="1" flipV="1">
            <a:off x="307261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5" name="Teardrop 3"/>
          <p:cNvSpPr/>
          <p:nvPr/>
        </p:nvSpPr>
        <p:spPr>
          <a:xfrm rot="5400000" flipH="1" flipV="1">
            <a:off x="391515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6" name="Teardrop 3"/>
          <p:cNvSpPr/>
          <p:nvPr/>
        </p:nvSpPr>
        <p:spPr>
          <a:xfrm rot="5400000" flipH="1" flipV="1">
            <a:off x="47576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7" name="Teardrop 3"/>
          <p:cNvSpPr/>
          <p:nvPr/>
        </p:nvSpPr>
        <p:spPr>
          <a:xfrm rot="5400000" flipH="1" flipV="1">
            <a:off x="56002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8" name="Oval 1617"/>
          <p:cNvSpPr/>
          <p:nvPr/>
        </p:nvSpPr>
        <p:spPr>
          <a:xfrm>
            <a:off x="122033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19" name="Oval 1618"/>
          <p:cNvSpPr/>
          <p:nvPr/>
        </p:nvSpPr>
        <p:spPr>
          <a:xfrm>
            <a:off x="206321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0" name="Oval 1619"/>
          <p:cNvSpPr/>
          <p:nvPr/>
        </p:nvSpPr>
        <p:spPr>
          <a:xfrm>
            <a:off x="290609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1" name="Oval 1620"/>
          <p:cNvSpPr/>
          <p:nvPr/>
        </p:nvSpPr>
        <p:spPr>
          <a:xfrm>
            <a:off x="374897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2" name="Oval 1621"/>
          <p:cNvSpPr/>
          <p:nvPr/>
        </p:nvSpPr>
        <p:spPr>
          <a:xfrm>
            <a:off x="459185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3" name="Oval 1622"/>
          <p:cNvSpPr/>
          <p:nvPr/>
        </p:nvSpPr>
        <p:spPr>
          <a:xfrm>
            <a:off x="543473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4" name="Oval 1623"/>
          <p:cNvSpPr/>
          <p:nvPr/>
        </p:nvSpPr>
        <p:spPr>
          <a:xfrm>
            <a:off x="627761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5" name="Teardrop 3"/>
          <p:cNvSpPr/>
          <p:nvPr/>
        </p:nvSpPr>
        <p:spPr>
          <a:xfrm rot="5400000" flipH="1" flipV="1">
            <a:off x="812785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26" name="Oval 1625"/>
          <p:cNvSpPr/>
          <p:nvPr/>
        </p:nvSpPr>
        <p:spPr>
          <a:xfrm>
            <a:off x="880625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7" name="Teardrop 3"/>
          <p:cNvSpPr/>
          <p:nvPr/>
        </p:nvSpPr>
        <p:spPr>
          <a:xfrm rot="5400000" flipH="1" flipV="1">
            <a:off x="728531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28" name="Oval 1627"/>
          <p:cNvSpPr/>
          <p:nvPr/>
        </p:nvSpPr>
        <p:spPr>
          <a:xfrm>
            <a:off x="796337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9" name="Teardrop 3"/>
          <p:cNvSpPr/>
          <p:nvPr/>
        </p:nvSpPr>
        <p:spPr>
          <a:xfrm rot="5400000" flipH="1" flipV="1">
            <a:off x="98129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0" name="Oval 1629"/>
          <p:cNvSpPr/>
          <p:nvPr/>
        </p:nvSpPr>
        <p:spPr>
          <a:xfrm>
            <a:off x="1049201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31" name="Teardrop 3"/>
          <p:cNvSpPr/>
          <p:nvPr/>
        </p:nvSpPr>
        <p:spPr>
          <a:xfrm rot="5400000" flipH="1" flipV="1">
            <a:off x="89703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2" name="Oval 1631"/>
          <p:cNvSpPr/>
          <p:nvPr/>
        </p:nvSpPr>
        <p:spPr>
          <a:xfrm>
            <a:off x="964913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33" name="Teardrop 3"/>
          <p:cNvSpPr/>
          <p:nvPr/>
        </p:nvSpPr>
        <p:spPr>
          <a:xfrm rot="5400000" flipH="1" flipV="1">
            <a:off x="11498011"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4" name="Teardrop 3"/>
          <p:cNvSpPr/>
          <p:nvPr/>
        </p:nvSpPr>
        <p:spPr>
          <a:xfrm rot="5400000" flipH="1" flipV="1">
            <a:off x="106554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5" name="Oval 1634"/>
          <p:cNvSpPr/>
          <p:nvPr/>
        </p:nvSpPr>
        <p:spPr>
          <a:xfrm>
            <a:off x="1133489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36" name="Teardrop 3"/>
          <p:cNvSpPr/>
          <p:nvPr/>
        </p:nvSpPr>
        <p:spPr>
          <a:xfrm rot="5400000" flipH="1" flipV="1">
            <a:off x="5449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7" name="Oval 1636"/>
          <p:cNvSpPr/>
          <p:nvPr/>
        </p:nvSpPr>
        <p:spPr>
          <a:xfrm>
            <a:off x="66645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8" name="Oval 167"/>
          <p:cNvSpPr/>
          <p:nvPr/>
        </p:nvSpPr>
        <p:spPr>
          <a:xfrm>
            <a:off x="0" y="331699"/>
            <a:ext cx="93942" cy="4240302"/>
          </a:xfrm>
          <a:custGeom>
            <a:avLst/>
            <a:gdLst/>
            <a:ahLst/>
            <a:cxnLst/>
            <a:rect l="l" t="t" r="r" b="b"/>
            <a:pathLst>
              <a:path w="93942" h="4240302">
                <a:moveTo>
                  <a:pt x="9066" y="4229620"/>
                </a:moveTo>
                <a:cubicBezTo>
                  <a:pt x="23324" y="4229620"/>
                  <a:pt x="36761" y="4233136"/>
                  <a:pt x="48054" y="4240302"/>
                </a:cubicBezTo>
                <a:lnTo>
                  <a:pt x="0" y="4240302"/>
                </a:lnTo>
                <a:lnTo>
                  <a:pt x="0" y="4231451"/>
                </a:lnTo>
                <a:cubicBezTo>
                  <a:pt x="2881" y="4229788"/>
                  <a:pt x="5954" y="4229620"/>
                  <a:pt x="9066" y="4229620"/>
                </a:cubicBezTo>
                <a:close/>
                <a:moveTo>
                  <a:pt x="9066" y="3380947"/>
                </a:moveTo>
                <a:cubicBezTo>
                  <a:pt x="55942" y="3380947"/>
                  <a:pt x="93942" y="3418947"/>
                  <a:pt x="93942" y="3465822"/>
                </a:cubicBezTo>
                <a:cubicBezTo>
                  <a:pt x="93942" y="3512697"/>
                  <a:pt x="55942" y="3550697"/>
                  <a:pt x="9066" y="3550697"/>
                </a:cubicBezTo>
                <a:lnTo>
                  <a:pt x="0" y="3548867"/>
                </a:lnTo>
                <a:lnTo>
                  <a:pt x="0" y="3382777"/>
                </a:lnTo>
                <a:cubicBezTo>
                  <a:pt x="2881" y="3381115"/>
                  <a:pt x="5954" y="3380947"/>
                  <a:pt x="9066" y="3380947"/>
                </a:cubicBezTo>
                <a:close/>
                <a:moveTo>
                  <a:pt x="9066" y="2536768"/>
                </a:moveTo>
                <a:cubicBezTo>
                  <a:pt x="55942" y="2536768"/>
                  <a:pt x="93942" y="2574768"/>
                  <a:pt x="93942" y="2621643"/>
                </a:cubicBezTo>
                <a:cubicBezTo>
                  <a:pt x="93942" y="2668518"/>
                  <a:pt x="55942" y="2706518"/>
                  <a:pt x="9066" y="2706518"/>
                </a:cubicBezTo>
                <a:lnTo>
                  <a:pt x="0" y="2704688"/>
                </a:lnTo>
                <a:lnTo>
                  <a:pt x="0" y="2538598"/>
                </a:lnTo>
                <a:cubicBezTo>
                  <a:pt x="2881" y="2536936"/>
                  <a:pt x="5954" y="2536768"/>
                  <a:pt x="9066" y="2536768"/>
                </a:cubicBezTo>
                <a:close/>
                <a:moveTo>
                  <a:pt x="9066" y="1688095"/>
                </a:moveTo>
                <a:cubicBezTo>
                  <a:pt x="55942" y="1688095"/>
                  <a:pt x="93942" y="1726095"/>
                  <a:pt x="93942" y="1772970"/>
                </a:cubicBezTo>
                <a:cubicBezTo>
                  <a:pt x="93942" y="1819845"/>
                  <a:pt x="55942" y="1857845"/>
                  <a:pt x="9066" y="1857845"/>
                </a:cubicBezTo>
                <a:lnTo>
                  <a:pt x="0" y="1856015"/>
                </a:lnTo>
                <a:lnTo>
                  <a:pt x="0" y="1689925"/>
                </a:lnTo>
                <a:cubicBezTo>
                  <a:pt x="2881" y="1688263"/>
                  <a:pt x="5954" y="1688095"/>
                  <a:pt x="9066" y="1688095"/>
                </a:cubicBezTo>
                <a:close/>
                <a:moveTo>
                  <a:pt x="9066" y="845498"/>
                </a:moveTo>
                <a:cubicBezTo>
                  <a:pt x="55942" y="845498"/>
                  <a:pt x="93942" y="883498"/>
                  <a:pt x="93942" y="930373"/>
                </a:cubicBezTo>
                <a:cubicBezTo>
                  <a:pt x="93942" y="977248"/>
                  <a:pt x="55942" y="1015248"/>
                  <a:pt x="9066" y="1015248"/>
                </a:cubicBezTo>
                <a:lnTo>
                  <a:pt x="0" y="1013418"/>
                </a:lnTo>
                <a:lnTo>
                  <a:pt x="0" y="847328"/>
                </a:lnTo>
                <a:cubicBezTo>
                  <a:pt x="2881" y="845666"/>
                  <a:pt x="5954" y="845498"/>
                  <a:pt x="9066" y="845498"/>
                </a:cubicBezTo>
                <a:close/>
                <a:moveTo>
                  <a:pt x="9066" y="0"/>
                </a:moveTo>
                <a:cubicBezTo>
                  <a:pt x="55942" y="0"/>
                  <a:pt x="93942" y="38000"/>
                  <a:pt x="93942" y="84875"/>
                </a:cubicBezTo>
                <a:cubicBezTo>
                  <a:pt x="93942" y="131750"/>
                  <a:pt x="55942" y="169750"/>
                  <a:pt x="9066" y="169750"/>
                </a:cubicBezTo>
                <a:lnTo>
                  <a:pt x="0" y="167920"/>
                </a:lnTo>
                <a:lnTo>
                  <a:pt x="0" y="1830"/>
                </a:lnTo>
                <a:cubicBezTo>
                  <a:pt x="2881" y="167"/>
                  <a:pt x="5954" y="0"/>
                  <a:pt x="906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9" name="Oval 1638"/>
          <p:cNvSpPr/>
          <p:nvPr/>
        </p:nvSpPr>
        <p:spPr>
          <a:xfrm>
            <a:off x="7667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0" name="Oval 1639"/>
          <p:cNvSpPr/>
          <p:nvPr/>
        </p:nvSpPr>
        <p:spPr>
          <a:xfrm>
            <a:off x="16092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1" name="Oval 1640"/>
          <p:cNvSpPr/>
          <p:nvPr/>
        </p:nvSpPr>
        <p:spPr>
          <a:xfrm>
            <a:off x="24518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2" name="Oval 1641"/>
          <p:cNvSpPr/>
          <p:nvPr/>
        </p:nvSpPr>
        <p:spPr>
          <a:xfrm>
            <a:off x="329435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3" name="Oval 1642"/>
          <p:cNvSpPr/>
          <p:nvPr/>
        </p:nvSpPr>
        <p:spPr>
          <a:xfrm>
            <a:off x="413689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4" name="Oval 1643"/>
          <p:cNvSpPr/>
          <p:nvPr/>
        </p:nvSpPr>
        <p:spPr>
          <a:xfrm>
            <a:off x="49794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5" name="Oval 1644"/>
          <p:cNvSpPr/>
          <p:nvPr/>
        </p:nvSpPr>
        <p:spPr>
          <a:xfrm>
            <a:off x="58219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6" name="Oval 1645"/>
          <p:cNvSpPr/>
          <p:nvPr/>
        </p:nvSpPr>
        <p:spPr>
          <a:xfrm>
            <a:off x="834959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7" name="Oval 1646"/>
          <p:cNvSpPr/>
          <p:nvPr/>
        </p:nvSpPr>
        <p:spPr>
          <a:xfrm>
            <a:off x="750705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8" name="Oval 1647"/>
          <p:cNvSpPr/>
          <p:nvPr/>
        </p:nvSpPr>
        <p:spPr>
          <a:xfrm>
            <a:off x="100346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9" name="Oval 1648"/>
          <p:cNvSpPr/>
          <p:nvPr/>
        </p:nvSpPr>
        <p:spPr>
          <a:xfrm>
            <a:off x="91921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0" name="Oval 1649"/>
          <p:cNvSpPr/>
          <p:nvPr/>
        </p:nvSpPr>
        <p:spPr>
          <a:xfrm>
            <a:off x="11719750"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1" name="Oval 1650"/>
          <p:cNvSpPr/>
          <p:nvPr/>
        </p:nvSpPr>
        <p:spPr>
          <a:xfrm>
            <a:off x="108772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2" name="Teardrop 3"/>
          <p:cNvSpPr/>
          <p:nvPr/>
        </p:nvSpPr>
        <p:spPr>
          <a:xfrm rot="5400000" flipH="1" flipV="1">
            <a:off x="60211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3" name="Teardrop 3"/>
          <p:cNvSpPr/>
          <p:nvPr/>
        </p:nvSpPr>
        <p:spPr>
          <a:xfrm rot="5400000" flipH="1" flipV="1">
            <a:off x="9659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4" name="Teardrop 3"/>
          <p:cNvSpPr/>
          <p:nvPr/>
        </p:nvSpPr>
        <p:spPr>
          <a:xfrm rot="5400000" flipH="1" flipV="1">
            <a:off x="18084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5" name="Teardrop 3"/>
          <p:cNvSpPr/>
          <p:nvPr/>
        </p:nvSpPr>
        <p:spPr>
          <a:xfrm rot="5400000" flipH="1" flipV="1">
            <a:off x="265102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6" name="Teardrop 3"/>
          <p:cNvSpPr/>
          <p:nvPr/>
        </p:nvSpPr>
        <p:spPr>
          <a:xfrm rot="5400000" flipH="1" flipV="1">
            <a:off x="349356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7" name="Teardrop 3"/>
          <p:cNvSpPr/>
          <p:nvPr/>
        </p:nvSpPr>
        <p:spPr>
          <a:xfrm rot="5400000" flipH="1" flipV="1">
            <a:off x="43361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8" name="Teardrop 3"/>
          <p:cNvSpPr/>
          <p:nvPr/>
        </p:nvSpPr>
        <p:spPr>
          <a:xfrm rot="5400000" flipH="1" flipV="1">
            <a:off x="51786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9" name="Teardrop 3"/>
          <p:cNvSpPr/>
          <p:nvPr/>
        </p:nvSpPr>
        <p:spPr>
          <a:xfrm rot="5400000" flipH="1" flipV="1">
            <a:off x="770626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0" name="Teardrop 3"/>
          <p:cNvSpPr/>
          <p:nvPr/>
        </p:nvSpPr>
        <p:spPr>
          <a:xfrm rot="5400000" flipH="1" flipV="1">
            <a:off x="686372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1" name="Teardrop 3"/>
          <p:cNvSpPr/>
          <p:nvPr/>
        </p:nvSpPr>
        <p:spPr>
          <a:xfrm rot="5400000" flipH="1" flipV="1">
            <a:off x="93913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2" name="Teardrop 3"/>
          <p:cNvSpPr/>
          <p:nvPr/>
        </p:nvSpPr>
        <p:spPr>
          <a:xfrm rot="5400000" flipH="1" flipV="1">
            <a:off x="85488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3" name="Teardrop 3"/>
          <p:cNvSpPr/>
          <p:nvPr/>
        </p:nvSpPr>
        <p:spPr>
          <a:xfrm rot="5400000" flipH="1" flipV="1">
            <a:off x="11076421"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4" name="Teardrop 3"/>
          <p:cNvSpPr/>
          <p:nvPr/>
        </p:nvSpPr>
        <p:spPr>
          <a:xfrm rot="5400000" flipH="1" flipV="1">
            <a:off x="102338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5" name="Teardrop 3"/>
          <p:cNvSpPr/>
          <p:nvPr/>
        </p:nvSpPr>
        <p:spPr>
          <a:xfrm rot="5400000" flipH="1" flipV="1">
            <a:off x="1234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6" name="Teardrop 3"/>
          <p:cNvSpPr/>
          <p:nvPr/>
        </p:nvSpPr>
        <p:spPr>
          <a:xfrm rot="5400000" flipH="1" flipV="1">
            <a:off x="11760003" y="685578"/>
            <a:ext cx="595780" cy="268215"/>
          </a:xfrm>
          <a:custGeom>
            <a:avLst/>
            <a:gdLst/>
            <a:ahLst/>
            <a:cxnLst/>
            <a:rect l="l" t="t" r="r" b="b"/>
            <a:pathLst>
              <a:path w="595780"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1" y="73244"/>
                  <a:pt x="354103" y="113792"/>
                  <a:pt x="354103" y="163811"/>
                </a:cubicBezTo>
                <a:cubicBezTo>
                  <a:pt x="354469"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0"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0"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7" name="Oval 1666"/>
          <p:cNvSpPr/>
          <p:nvPr/>
        </p:nvSpPr>
        <p:spPr>
          <a:xfrm>
            <a:off x="70866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8" name="Oval 1667"/>
          <p:cNvSpPr/>
          <p:nvPr/>
        </p:nvSpPr>
        <p:spPr>
          <a:xfrm>
            <a:off x="3463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9" name="Oval 1668"/>
          <p:cNvSpPr/>
          <p:nvPr/>
        </p:nvSpPr>
        <p:spPr>
          <a:xfrm>
            <a:off x="11888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0" name="Oval 1669"/>
          <p:cNvSpPr/>
          <p:nvPr/>
        </p:nvSpPr>
        <p:spPr>
          <a:xfrm>
            <a:off x="20314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1" name="Oval 1670"/>
          <p:cNvSpPr/>
          <p:nvPr/>
        </p:nvSpPr>
        <p:spPr>
          <a:xfrm>
            <a:off x="28739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2" name="Oval 1671"/>
          <p:cNvSpPr/>
          <p:nvPr/>
        </p:nvSpPr>
        <p:spPr>
          <a:xfrm>
            <a:off x="371649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3" name="Oval 1672"/>
          <p:cNvSpPr/>
          <p:nvPr/>
        </p:nvSpPr>
        <p:spPr>
          <a:xfrm>
            <a:off x="45590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4" name="Oval 1673"/>
          <p:cNvSpPr/>
          <p:nvPr/>
        </p:nvSpPr>
        <p:spPr>
          <a:xfrm>
            <a:off x="54015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5" name="Oval 1674"/>
          <p:cNvSpPr/>
          <p:nvPr/>
        </p:nvSpPr>
        <p:spPr>
          <a:xfrm>
            <a:off x="62441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6" name="Oval 1675"/>
          <p:cNvSpPr/>
          <p:nvPr/>
        </p:nvSpPr>
        <p:spPr>
          <a:xfrm>
            <a:off x="87717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7" name="Oval 1676"/>
          <p:cNvSpPr/>
          <p:nvPr/>
        </p:nvSpPr>
        <p:spPr>
          <a:xfrm>
            <a:off x="792919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8" name="Oval 1677"/>
          <p:cNvSpPr/>
          <p:nvPr/>
        </p:nvSpPr>
        <p:spPr>
          <a:xfrm>
            <a:off x="104568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9" name="Oval 1678"/>
          <p:cNvSpPr/>
          <p:nvPr/>
        </p:nvSpPr>
        <p:spPr>
          <a:xfrm>
            <a:off x="96142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0" name="Oval 860"/>
          <p:cNvSpPr/>
          <p:nvPr/>
        </p:nvSpPr>
        <p:spPr>
          <a:xfrm>
            <a:off x="12141892" y="758852"/>
            <a:ext cx="50109" cy="3538433"/>
          </a:xfrm>
          <a:custGeom>
            <a:avLst/>
            <a:gdLst/>
            <a:ahLst/>
            <a:cxnLst/>
            <a:rect l="l" t="t" r="r" b="b"/>
            <a:pathLst>
              <a:path w="50109" h="3538433">
                <a:moveTo>
                  <a:pt x="50109" y="3384355"/>
                </a:moveTo>
                <a:lnTo>
                  <a:pt x="50109" y="3538433"/>
                </a:lnTo>
                <a:cubicBezTo>
                  <a:pt x="20497" y="3525461"/>
                  <a:pt x="0" y="3495821"/>
                  <a:pt x="0" y="3461394"/>
                </a:cubicBezTo>
                <a:cubicBezTo>
                  <a:pt x="0" y="3426967"/>
                  <a:pt x="20497" y="3397327"/>
                  <a:pt x="50109" y="3384355"/>
                </a:cubicBezTo>
                <a:close/>
                <a:moveTo>
                  <a:pt x="50109" y="2538350"/>
                </a:moveTo>
                <a:lnTo>
                  <a:pt x="50109" y="2692428"/>
                </a:lnTo>
                <a:cubicBezTo>
                  <a:pt x="20497" y="2679456"/>
                  <a:pt x="0" y="2649816"/>
                  <a:pt x="0" y="2615389"/>
                </a:cubicBezTo>
                <a:cubicBezTo>
                  <a:pt x="0" y="2580962"/>
                  <a:pt x="20497" y="2551322"/>
                  <a:pt x="50109" y="2538350"/>
                </a:cubicBezTo>
                <a:close/>
                <a:moveTo>
                  <a:pt x="50109" y="1688095"/>
                </a:moveTo>
                <a:lnTo>
                  <a:pt x="50109" y="1842173"/>
                </a:lnTo>
                <a:cubicBezTo>
                  <a:pt x="20497" y="1829201"/>
                  <a:pt x="0" y="1799561"/>
                  <a:pt x="0" y="1765134"/>
                </a:cubicBezTo>
                <a:cubicBezTo>
                  <a:pt x="0" y="1730707"/>
                  <a:pt x="20497" y="1701067"/>
                  <a:pt x="50109" y="1688095"/>
                </a:cubicBezTo>
                <a:close/>
                <a:moveTo>
                  <a:pt x="50109" y="845498"/>
                </a:moveTo>
                <a:lnTo>
                  <a:pt x="50109" y="999576"/>
                </a:lnTo>
                <a:cubicBezTo>
                  <a:pt x="20497" y="986604"/>
                  <a:pt x="0" y="956964"/>
                  <a:pt x="0" y="922537"/>
                </a:cubicBezTo>
                <a:cubicBezTo>
                  <a:pt x="0" y="888110"/>
                  <a:pt x="20497" y="858470"/>
                  <a:pt x="50109" y="845498"/>
                </a:cubicBezTo>
                <a:close/>
                <a:moveTo>
                  <a:pt x="50109" y="0"/>
                </a:moveTo>
                <a:lnTo>
                  <a:pt x="50109" y="154078"/>
                </a:lnTo>
                <a:cubicBezTo>
                  <a:pt x="20497" y="141106"/>
                  <a:pt x="0" y="111466"/>
                  <a:pt x="0" y="77039"/>
                </a:cubicBezTo>
                <a:cubicBezTo>
                  <a:pt x="0" y="42612"/>
                  <a:pt x="20497" y="12972"/>
                  <a:pt x="501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1" name="Oval 1680"/>
          <p:cNvSpPr/>
          <p:nvPr/>
        </p:nvSpPr>
        <p:spPr>
          <a:xfrm>
            <a:off x="112993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2" name="Teardrop 3"/>
          <p:cNvSpPr/>
          <p:nvPr/>
        </p:nvSpPr>
        <p:spPr>
          <a:xfrm rot="5400000" flipH="1" flipV="1">
            <a:off x="617401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3" name="Teardrop 3"/>
          <p:cNvSpPr/>
          <p:nvPr/>
        </p:nvSpPr>
        <p:spPr>
          <a:xfrm rot="5400000" flipH="1" flipV="1">
            <a:off x="111877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699"/>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4"/>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8"/>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4" name="Teardrop 3"/>
          <p:cNvSpPr/>
          <p:nvPr/>
        </p:nvSpPr>
        <p:spPr>
          <a:xfrm rot="5400000" flipH="1" flipV="1">
            <a:off x="196131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4"/>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90"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5" name="Teardrop 3"/>
          <p:cNvSpPr/>
          <p:nvPr/>
        </p:nvSpPr>
        <p:spPr>
          <a:xfrm rot="5400000" flipH="1" flipV="1">
            <a:off x="280385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2"/>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5"/>
                  <a:pt x="61434" y="178458"/>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6" name="Teardrop 3"/>
          <p:cNvSpPr/>
          <p:nvPr/>
        </p:nvSpPr>
        <p:spPr>
          <a:xfrm rot="5400000" flipH="1" flipV="1">
            <a:off x="364639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2"/>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5"/>
                  <a:pt x="61434" y="178458"/>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7" name="Teardrop 3"/>
          <p:cNvSpPr/>
          <p:nvPr/>
        </p:nvSpPr>
        <p:spPr>
          <a:xfrm rot="5400000" flipH="1" flipV="1">
            <a:off x="448893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8"/>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8" name="Teardrop 3"/>
          <p:cNvSpPr/>
          <p:nvPr/>
        </p:nvSpPr>
        <p:spPr>
          <a:xfrm rot="5400000" flipH="1" flipV="1">
            <a:off x="533147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9" name="Teardrop 3"/>
          <p:cNvSpPr/>
          <p:nvPr/>
        </p:nvSpPr>
        <p:spPr>
          <a:xfrm rot="5400000" flipH="1" flipV="1">
            <a:off x="785909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8"/>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0" name="Teardrop 3"/>
          <p:cNvSpPr/>
          <p:nvPr/>
        </p:nvSpPr>
        <p:spPr>
          <a:xfrm rot="5400000" flipH="1" flipV="1">
            <a:off x="701655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1" name="Teardrop 3"/>
          <p:cNvSpPr/>
          <p:nvPr/>
        </p:nvSpPr>
        <p:spPr>
          <a:xfrm rot="5400000" flipH="1" flipV="1">
            <a:off x="954417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90"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2" name="Teardrop 3"/>
          <p:cNvSpPr/>
          <p:nvPr/>
        </p:nvSpPr>
        <p:spPr>
          <a:xfrm rot="5400000" flipH="1" flipV="1">
            <a:off x="870163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3" name="Teardrop 3"/>
          <p:cNvSpPr/>
          <p:nvPr/>
        </p:nvSpPr>
        <p:spPr>
          <a:xfrm rot="5400000" flipH="1" flipV="1">
            <a:off x="11229252"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4" name="Teardrop 3"/>
          <p:cNvSpPr/>
          <p:nvPr/>
        </p:nvSpPr>
        <p:spPr>
          <a:xfrm rot="5400000" flipH="1" flipV="1">
            <a:off x="1038671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5" name="Teardrop 3"/>
          <p:cNvSpPr/>
          <p:nvPr/>
        </p:nvSpPr>
        <p:spPr>
          <a:xfrm rot="5400000" flipH="1" flipV="1">
            <a:off x="27623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8"/>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2"/>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6" name="Teardrop 3"/>
          <p:cNvSpPr/>
          <p:nvPr/>
        </p:nvSpPr>
        <p:spPr>
          <a:xfrm rot="5400000" flipH="1" flipV="1">
            <a:off x="11908617" y="4923"/>
            <a:ext cx="298552" cy="268215"/>
          </a:xfrm>
          <a:custGeom>
            <a:avLst/>
            <a:gdLst/>
            <a:ahLst/>
            <a:cxnLst/>
            <a:rect l="l" t="t" r="r" b="b"/>
            <a:pathLst>
              <a:path w="298552"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298552" y="138"/>
                </a:moveTo>
                <a:lnTo>
                  <a:pt x="298552" y="11636"/>
                </a:lnTo>
                <a:cubicBezTo>
                  <a:pt x="298344" y="11511"/>
                  <a:pt x="298133" y="11506"/>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4" y="189232"/>
                  <a:pt x="256525" y="205210"/>
                  <a:pt x="272877" y="215167"/>
                </a:cubicBezTo>
                <a:lnTo>
                  <a:pt x="298552" y="215277"/>
                </a:lnTo>
                <a:lnTo>
                  <a:pt x="298552" y="221928"/>
                </a:lnTo>
                <a:cubicBezTo>
                  <a:pt x="276711" y="221632"/>
                  <a:pt x="254816" y="229876"/>
                  <a:pt x="238146"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0"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cubicBezTo>
                  <a:pt x="99420" y="72140"/>
                  <a:pt x="124170" y="61435"/>
                  <a:pt x="151420" y="61435"/>
                </a:cubicBezTo>
                <a:cubicBezTo>
                  <a:pt x="170023" y="61435"/>
                  <a:pt x="187461" y="66424"/>
                  <a:pt x="202250" y="75515"/>
                </a:cubicBezTo>
                <a:cubicBezTo>
                  <a:pt x="206323" y="58635"/>
                  <a:pt x="215129" y="42758"/>
                  <a:pt x="228297" y="29591"/>
                </a:cubicBezTo>
                <a:cubicBezTo>
                  <a:pt x="247566" y="10322"/>
                  <a:pt x="272636" y="391"/>
                  <a:pt x="297890" y="0"/>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7" name="Oval 881"/>
          <p:cNvSpPr/>
          <p:nvPr/>
        </p:nvSpPr>
        <p:spPr>
          <a:xfrm>
            <a:off x="346332" y="-10245"/>
            <a:ext cx="169752" cy="84875"/>
          </a:xfrm>
          <a:custGeom>
            <a:avLst/>
            <a:gdLst/>
            <a:ahLst/>
            <a:cxnLst/>
            <a:rect l="l" t="t" r="r" b="b"/>
            <a:pathLst>
              <a:path w="169752" h="84875">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8" name="Oval 882"/>
          <p:cNvSpPr/>
          <p:nvPr/>
        </p:nvSpPr>
        <p:spPr>
          <a:xfrm>
            <a:off x="1188872" y="-10245"/>
            <a:ext cx="169752" cy="84875"/>
          </a:xfrm>
          <a:custGeom>
            <a:avLst/>
            <a:gdLst/>
            <a:ahLst/>
            <a:cxnLst/>
            <a:rect l="l" t="t" r="r" b="b"/>
            <a:pathLst>
              <a:path w="169752" h="84875">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9" name="Oval 883"/>
          <p:cNvSpPr/>
          <p:nvPr/>
        </p:nvSpPr>
        <p:spPr>
          <a:xfrm>
            <a:off x="2031413" y="-10245"/>
            <a:ext cx="10160587" cy="84875"/>
          </a:xfrm>
          <a:custGeom>
            <a:avLst/>
            <a:gdLst/>
            <a:ahLst/>
            <a:cxnLst/>
            <a:rect l="l" t="t" r="r" b="b"/>
            <a:pathLst>
              <a:path w="10160587" h="84875">
                <a:moveTo>
                  <a:pt x="10110479" y="0"/>
                </a:moveTo>
                <a:lnTo>
                  <a:pt x="10160587" y="0"/>
                </a:lnTo>
                <a:lnTo>
                  <a:pt x="10160587" y="77038"/>
                </a:lnTo>
                <a:cubicBezTo>
                  <a:pt x="10130976" y="64066"/>
                  <a:pt x="10110479" y="34427"/>
                  <a:pt x="10110479" y="0"/>
                </a:cubicBezTo>
                <a:close/>
                <a:moveTo>
                  <a:pt x="9267940" y="0"/>
                </a:moveTo>
                <a:lnTo>
                  <a:pt x="9437692" y="0"/>
                </a:lnTo>
                <a:cubicBezTo>
                  <a:pt x="9437692" y="46875"/>
                  <a:pt x="9399692" y="84875"/>
                  <a:pt x="9352816" y="84875"/>
                </a:cubicBezTo>
                <a:cubicBezTo>
                  <a:pt x="9305940" y="84875"/>
                  <a:pt x="9267940" y="46875"/>
                  <a:pt x="9267940" y="0"/>
                </a:cubicBezTo>
                <a:close/>
                <a:moveTo>
                  <a:pt x="8425400" y="0"/>
                </a:moveTo>
                <a:lnTo>
                  <a:pt x="8595152" y="0"/>
                </a:lnTo>
                <a:cubicBezTo>
                  <a:pt x="8595152" y="46875"/>
                  <a:pt x="8557152" y="84875"/>
                  <a:pt x="8510276" y="84875"/>
                </a:cubicBezTo>
                <a:cubicBezTo>
                  <a:pt x="8463400" y="84875"/>
                  <a:pt x="8425400" y="46875"/>
                  <a:pt x="8425400" y="0"/>
                </a:cubicBezTo>
                <a:close/>
                <a:moveTo>
                  <a:pt x="7582860" y="0"/>
                </a:moveTo>
                <a:lnTo>
                  <a:pt x="7752612" y="0"/>
                </a:lnTo>
                <a:cubicBezTo>
                  <a:pt x="7752612" y="46875"/>
                  <a:pt x="7714612" y="84875"/>
                  <a:pt x="7667736" y="84875"/>
                </a:cubicBezTo>
                <a:cubicBezTo>
                  <a:pt x="7620860" y="84875"/>
                  <a:pt x="7582860" y="46875"/>
                  <a:pt x="7582860" y="0"/>
                </a:cubicBezTo>
                <a:close/>
                <a:moveTo>
                  <a:pt x="6740320" y="0"/>
                </a:moveTo>
                <a:lnTo>
                  <a:pt x="6910072" y="0"/>
                </a:lnTo>
                <a:cubicBezTo>
                  <a:pt x="6910072" y="46875"/>
                  <a:pt x="6872072" y="84875"/>
                  <a:pt x="6825196" y="84875"/>
                </a:cubicBezTo>
                <a:cubicBezTo>
                  <a:pt x="6778320" y="84875"/>
                  <a:pt x="6740320" y="46875"/>
                  <a:pt x="6740320" y="0"/>
                </a:cubicBezTo>
                <a:close/>
                <a:moveTo>
                  <a:pt x="5897780" y="0"/>
                </a:moveTo>
                <a:lnTo>
                  <a:pt x="6067532" y="0"/>
                </a:lnTo>
                <a:cubicBezTo>
                  <a:pt x="6067532" y="46875"/>
                  <a:pt x="6029532" y="84875"/>
                  <a:pt x="5982656" y="84875"/>
                </a:cubicBezTo>
                <a:cubicBezTo>
                  <a:pt x="5935780" y="84875"/>
                  <a:pt x="5897780" y="46875"/>
                  <a:pt x="5897780" y="0"/>
                </a:cubicBezTo>
                <a:close/>
                <a:moveTo>
                  <a:pt x="5055240" y="0"/>
                </a:moveTo>
                <a:lnTo>
                  <a:pt x="5224992" y="0"/>
                </a:lnTo>
                <a:cubicBezTo>
                  <a:pt x="5224992" y="46875"/>
                  <a:pt x="5186992" y="84875"/>
                  <a:pt x="5140116" y="84875"/>
                </a:cubicBezTo>
                <a:cubicBezTo>
                  <a:pt x="5093240" y="84875"/>
                  <a:pt x="5055240" y="46875"/>
                  <a:pt x="5055240" y="0"/>
                </a:cubicBezTo>
                <a:close/>
                <a:moveTo>
                  <a:pt x="4212700" y="0"/>
                </a:moveTo>
                <a:lnTo>
                  <a:pt x="4382452" y="0"/>
                </a:lnTo>
                <a:cubicBezTo>
                  <a:pt x="4382452" y="46875"/>
                  <a:pt x="4344452" y="84875"/>
                  <a:pt x="4297576" y="84875"/>
                </a:cubicBezTo>
                <a:cubicBezTo>
                  <a:pt x="4250700" y="84875"/>
                  <a:pt x="4212700" y="46875"/>
                  <a:pt x="4212700" y="0"/>
                </a:cubicBezTo>
                <a:close/>
                <a:moveTo>
                  <a:pt x="3370160" y="0"/>
                </a:moveTo>
                <a:lnTo>
                  <a:pt x="3539912" y="0"/>
                </a:lnTo>
                <a:cubicBezTo>
                  <a:pt x="3539912" y="46875"/>
                  <a:pt x="3501912" y="84875"/>
                  <a:pt x="3455036" y="84875"/>
                </a:cubicBezTo>
                <a:cubicBezTo>
                  <a:pt x="3408160" y="84875"/>
                  <a:pt x="3370160" y="46875"/>
                  <a:pt x="3370160" y="0"/>
                </a:cubicBezTo>
                <a:close/>
                <a:moveTo>
                  <a:pt x="2527620" y="0"/>
                </a:moveTo>
                <a:lnTo>
                  <a:pt x="2697372" y="0"/>
                </a:lnTo>
                <a:cubicBezTo>
                  <a:pt x="2697372" y="46875"/>
                  <a:pt x="2659372" y="84875"/>
                  <a:pt x="2612496" y="84875"/>
                </a:cubicBezTo>
                <a:cubicBezTo>
                  <a:pt x="2565620" y="84875"/>
                  <a:pt x="2527620" y="46875"/>
                  <a:pt x="2527620" y="0"/>
                </a:cubicBezTo>
                <a:close/>
                <a:moveTo>
                  <a:pt x="1685080" y="0"/>
                </a:moveTo>
                <a:lnTo>
                  <a:pt x="1854832" y="0"/>
                </a:lnTo>
                <a:cubicBezTo>
                  <a:pt x="1854832" y="46875"/>
                  <a:pt x="1816832" y="84875"/>
                  <a:pt x="1769956" y="84875"/>
                </a:cubicBezTo>
                <a:cubicBezTo>
                  <a:pt x="1723080" y="84875"/>
                  <a:pt x="1685080" y="46875"/>
                  <a:pt x="1685080" y="0"/>
                </a:cubicBezTo>
                <a:close/>
                <a:moveTo>
                  <a:pt x="842540" y="0"/>
                </a:moveTo>
                <a:lnTo>
                  <a:pt x="1012292" y="0"/>
                </a:lnTo>
                <a:cubicBezTo>
                  <a:pt x="1012292" y="46875"/>
                  <a:pt x="974292" y="84875"/>
                  <a:pt x="927416" y="84875"/>
                </a:cubicBezTo>
                <a:cubicBezTo>
                  <a:pt x="880540" y="84875"/>
                  <a:pt x="842540" y="46875"/>
                  <a:pt x="842540" y="0"/>
                </a:cubicBezTo>
                <a:close/>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0" name="Teardrop 3"/>
          <p:cNvSpPr/>
          <p:nvPr/>
        </p:nvSpPr>
        <p:spPr>
          <a:xfrm rot="5400000" flipH="1" flipV="1">
            <a:off x="64427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1" name="Oval 1700"/>
          <p:cNvSpPr/>
          <p:nvPr/>
        </p:nvSpPr>
        <p:spPr>
          <a:xfrm>
            <a:off x="712049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02" name="Teardrop 3"/>
          <p:cNvSpPr/>
          <p:nvPr/>
        </p:nvSpPr>
        <p:spPr>
          <a:xfrm rot="5400000" flipH="1" flipV="1">
            <a:off x="-148774" y="1103813"/>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7" y="294285"/>
                  <a:pt x="284136"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39" y="207247"/>
                  <a:pt x="61434" y="182497"/>
                  <a:pt x="61434" y="155247"/>
                </a:cubicBezTo>
                <a:cubicBezTo>
                  <a:pt x="61434" y="136673"/>
                  <a:pt x="66407"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89"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6" y="0"/>
                </a:lnTo>
                <a:cubicBezTo>
                  <a:pt x="219687"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9"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8" y="30964"/>
                  <a:pt x="601147" y="8808"/>
                </a:cubicBezTo>
                <a:lnTo>
                  <a:pt x="515982" y="8808"/>
                </a:lnTo>
                <a:lnTo>
                  <a:pt x="515981" y="8744"/>
                </a:lnTo>
                <a:lnTo>
                  <a:pt x="601147" y="8744"/>
                </a:lnTo>
                <a:lnTo>
                  <a:pt x="599274"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3" name="Oval 1702"/>
          <p:cNvSpPr/>
          <p:nvPr/>
        </p:nvSpPr>
        <p:spPr>
          <a:xfrm>
            <a:off x="37745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04" name="Teardrop 3"/>
          <p:cNvSpPr/>
          <p:nvPr/>
        </p:nvSpPr>
        <p:spPr>
          <a:xfrm rot="5400000" flipH="1" flipV="1">
            <a:off x="13875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5" name="Teardrop 3"/>
          <p:cNvSpPr/>
          <p:nvPr/>
        </p:nvSpPr>
        <p:spPr>
          <a:xfrm rot="5400000" flipH="1" flipV="1">
            <a:off x="22300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6" name="Teardrop 3"/>
          <p:cNvSpPr/>
          <p:nvPr/>
        </p:nvSpPr>
        <p:spPr>
          <a:xfrm rot="5400000" flipH="1" flipV="1">
            <a:off x="307261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7" name="Teardrop 3"/>
          <p:cNvSpPr/>
          <p:nvPr/>
        </p:nvSpPr>
        <p:spPr>
          <a:xfrm rot="5400000" flipH="1" flipV="1">
            <a:off x="391515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8" name="Teardrop 3"/>
          <p:cNvSpPr/>
          <p:nvPr/>
        </p:nvSpPr>
        <p:spPr>
          <a:xfrm rot="5400000" flipH="1" flipV="1">
            <a:off x="47576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9" name="Teardrop 3"/>
          <p:cNvSpPr/>
          <p:nvPr/>
        </p:nvSpPr>
        <p:spPr>
          <a:xfrm rot="5400000" flipH="1" flipV="1">
            <a:off x="56002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10" name="Oval 1709"/>
          <p:cNvSpPr/>
          <p:nvPr/>
        </p:nvSpPr>
        <p:spPr>
          <a:xfrm>
            <a:off x="122033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1" name="Oval 1710"/>
          <p:cNvSpPr/>
          <p:nvPr/>
        </p:nvSpPr>
        <p:spPr>
          <a:xfrm>
            <a:off x="206321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2" name="Oval 1711"/>
          <p:cNvSpPr/>
          <p:nvPr/>
        </p:nvSpPr>
        <p:spPr>
          <a:xfrm>
            <a:off x="290609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3" name="Oval 1712"/>
          <p:cNvSpPr/>
          <p:nvPr/>
        </p:nvSpPr>
        <p:spPr>
          <a:xfrm>
            <a:off x="374897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4" name="Oval 1713"/>
          <p:cNvSpPr/>
          <p:nvPr/>
        </p:nvSpPr>
        <p:spPr>
          <a:xfrm>
            <a:off x="459185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5" name="Oval 1714"/>
          <p:cNvSpPr/>
          <p:nvPr/>
        </p:nvSpPr>
        <p:spPr>
          <a:xfrm>
            <a:off x="543473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6" name="Oval 1715"/>
          <p:cNvSpPr/>
          <p:nvPr/>
        </p:nvSpPr>
        <p:spPr>
          <a:xfrm>
            <a:off x="627761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7" name="Teardrop 3"/>
          <p:cNvSpPr/>
          <p:nvPr/>
        </p:nvSpPr>
        <p:spPr>
          <a:xfrm rot="5400000" flipH="1" flipV="1">
            <a:off x="812785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18" name="Oval 1717"/>
          <p:cNvSpPr/>
          <p:nvPr/>
        </p:nvSpPr>
        <p:spPr>
          <a:xfrm>
            <a:off x="880625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9" name="Teardrop 3"/>
          <p:cNvSpPr/>
          <p:nvPr/>
        </p:nvSpPr>
        <p:spPr>
          <a:xfrm rot="5400000" flipH="1" flipV="1">
            <a:off x="728531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0" name="Oval 1719"/>
          <p:cNvSpPr/>
          <p:nvPr/>
        </p:nvSpPr>
        <p:spPr>
          <a:xfrm>
            <a:off x="796337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21" name="Teardrop 3"/>
          <p:cNvSpPr/>
          <p:nvPr/>
        </p:nvSpPr>
        <p:spPr>
          <a:xfrm rot="5400000" flipH="1" flipV="1">
            <a:off x="98129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2" name="Oval 1721"/>
          <p:cNvSpPr/>
          <p:nvPr/>
        </p:nvSpPr>
        <p:spPr>
          <a:xfrm>
            <a:off x="1049201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23" name="Teardrop 3"/>
          <p:cNvSpPr/>
          <p:nvPr/>
        </p:nvSpPr>
        <p:spPr>
          <a:xfrm rot="5400000" flipH="1" flipV="1">
            <a:off x="89703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4" name="Oval 1723"/>
          <p:cNvSpPr/>
          <p:nvPr/>
        </p:nvSpPr>
        <p:spPr>
          <a:xfrm>
            <a:off x="964913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25" name="Teardrop 3"/>
          <p:cNvSpPr/>
          <p:nvPr/>
        </p:nvSpPr>
        <p:spPr>
          <a:xfrm rot="5400000" flipH="1" flipV="1">
            <a:off x="11498011"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6" name="Teardrop 3"/>
          <p:cNvSpPr/>
          <p:nvPr/>
        </p:nvSpPr>
        <p:spPr>
          <a:xfrm rot="5400000" flipH="1" flipV="1">
            <a:off x="106554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7" name="Oval 1726"/>
          <p:cNvSpPr/>
          <p:nvPr/>
        </p:nvSpPr>
        <p:spPr>
          <a:xfrm>
            <a:off x="1133489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28" name="Teardrop 3"/>
          <p:cNvSpPr/>
          <p:nvPr/>
        </p:nvSpPr>
        <p:spPr>
          <a:xfrm rot="5400000" flipH="1" flipV="1">
            <a:off x="5449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9" name="Oval 1728"/>
          <p:cNvSpPr/>
          <p:nvPr/>
        </p:nvSpPr>
        <p:spPr>
          <a:xfrm>
            <a:off x="66645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0" name="Oval 1729"/>
          <p:cNvSpPr/>
          <p:nvPr/>
        </p:nvSpPr>
        <p:spPr>
          <a:xfrm>
            <a:off x="7667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1" name="Oval 1730"/>
          <p:cNvSpPr/>
          <p:nvPr/>
        </p:nvSpPr>
        <p:spPr>
          <a:xfrm>
            <a:off x="16092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2" name="Oval 1731"/>
          <p:cNvSpPr/>
          <p:nvPr/>
        </p:nvSpPr>
        <p:spPr>
          <a:xfrm>
            <a:off x="24518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3" name="Oval 1732"/>
          <p:cNvSpPr/>
          <p:nvPr/>
        </p:nvSpPr>
        <p:spPr>
          <a:xfrm>
            <a:off x="329435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4" name="Oval 1733"/>
          <p:cNvSpPr/>
          <p:nvPr/>
        </p:nvSpPr>
        <p:spPr>
          <a:xfrm>
            <a:off x="413689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5" name="Oval 1734"/>
          <p:cNvSpPr/>
          <p:nvPr/>
        </p:nvSpPr>
        <p:spPr>
          <a:xfrm>
            <a:off x="49794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6" name="Oval 1735"/>
          <p:cNvSpPr/>
          <p:nvPr/>
        </p:nvSpPr>
        <p:spPr>
          <a:xfrm>
            <a:off x="58219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7" name="Oval 1736"/>
          <p:cNvSpPr/>
          <p:nvPr/>
        </p:nvSpPr>
        <p:spPr>
          <a:xfrm>
            <a:off x="834959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8" name="Oval 1737"/>
          <p:cNvSpPr/>
          <p:nvPr/>
        </p:nvSpPr>
        <p:spPr>
          <a:xfrm>
            <a:off x="750705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9" name="Oval 1738"/>
          <p:cNvSpPr/>
          <p:nvPr/>
        </p:nvSpPr>
        <p:spPr>
          <a:xfrm>
            <a:off x="100346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0" name="Oval 1739"/>
          <p:cNvSpPr/>
          <p:nvPr/>
        </p:nvSpPr>
        <p:spPr>
          <a:xfrm>
            <a:off x="91921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1" name="Oval 1740"/>
          <p:cNvSpPr/>
          <p:nvPr/>
        </p:nvSpPr>
        <p:spPr>
          <a:xfrm>
            <a:off x="11719750"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2" name="Oval 1741"/>
          <p:cNvSpPr/>
          <p:nvPr/>
        </p:nvSpPr>
        <p:spPr>
          <a:xfrm>
            <a:off x="108772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3" name="Teardrop 3"/>
          <p:cNvSpPr/>
          <p:nvPr/>
        </p:nvSpPr>
        <p:spPr>
          <a:xfrm rot="5400000" flipH="1" flipV="1">
            <a:off x="60211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4" name="Teardrop 3"/>
          <p:cNvSpPr/>
          <p:nvPr/>
        </p:nvSpPr>
        <p:spPr>
          <a:xfrm rot="5400000" flipH="1" flipV="1">
            <a:off x="9659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5" name="Teardrop 3"/>
          <p:cNvSpPr/>
          <p:nvPr/>
        </p:nvSpPr>
        <p:spPr>
          <a:xfrm rot="5400000" flipH="1" flipV="1">
            <a:off x="18084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6" name="Teardrop 3"/>
          <p:cNvSpPr/>
          <p:nvPr/>
        </p:nvSpPr>
        <p:spPr>
          <a:xfrm rot="5400000" flipH="1" flipV="1">
            <a:off x="265102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7" name="Teardrop 3"/>
          <p:cNvSpPr/>
          <p:nvPr/>
        </p:nvSpPr>
        <p:spPr>
          <a:xfrm rot="5400000" flipH="1" flipV="1">
            <a:off x="349356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8" name="Teardrop 3"/>
          <p:cNvSpPr/>
          <p:nvPr/>
        </p:nvSpPr>
        <p:spPr>
          <a:xfrm rot="5400000" flipH="1" flipV="1">
            <a:off x="43361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9" name="Teardrop 3"/>
          <p:cNvSpPr/>
          <p:nvPr/>
        </p:nvSpPr>
        <p:spPr>
          <a:xfrm rot="5400000" flipH="1" flipV="1">
            <a:off x="51786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0" name="Teardrop 3"/>
          <p:cNvSpPr/>
          <p:nvPr/>
        </p:nvSpPr>
        <p:spPr>
          <a:xfrm rot="5400000" flipH="1" flipV="1">
            <a:off x="770626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1" name="Teardrop 3"/>
          <p:cNvSpPr/>
          <p:nvPr/>
        </p:nvSpPr>
        <p:spPr>
          <a:xfrm rot="5400000" flipH="1" flipV="1">
            <a:off x="686372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2" name="Teardrop 3"/>
          <p:cNvSpPr/>
          <p:nvPr/>
        </p:nvSpPr>
        <p:spPr>
          <a:xfrm rot="5400000" flipH="1" flipV="1">
            <a:off x="93913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3" name="Teardrop 3"/>
          <p:cNvSpPr/>
          <p:nvPr/>
        </p:nvSpPr>
        <p:spPr>
          <a:xfrm rot="5400000" flipH="1" flipV="1">
            <a:off x="85488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4" name="Teardrop 3"/>
          <p:cNvSpPr/>
          <p:nvPr/>
        </p:nvSpPr>
        <p:spPr>
          <a:xfrm rot="5400000" flipH="1" flipV="1">
            <a:off x="11076421"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5" name="Teardrop 3"/>
          <p:cNvSpPr/>
          <p:nvPr/>
        </p:nvSpPr>
        <p:spPr>
          <a:xfrm rot="5400000" flipH="1" flipV="1">
            <a:off x="102338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6" name="Teardrop 3"/>
          <p:cNvSpPr/>
          <p:nvPr/>
        </p:nvSpPr>
        <p:spPr>
          <a:xfrm rot="5400000" flipH="1" flipV="1">
            <a:off x="1234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7" name="Teardrop 3"/>
          <p:cNvSpPr/>
          <p:nvPr/>
        </p:nvSpPr>
        <p:spPr>
          <a:xfrm rot="5400000" flipH="1" flipV="1">
            <a:off x="11760002" y="1531078"/>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1"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6"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0"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8" name="Oval 1757"/>
          <p:cNvSpPr/>
          <p:nvPr/>
        </p:nvSpPr>
        <p:spPr>
          <a:xfrm>
            <a:off x="70866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9" name="Oval 1758"/>
          <p:cNvSpPr/>
          <p:nvPr/>
        </p:nvSpPr>
        <p:spPr>
          <a:xfrm>
            <a:off x="3463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0" name="Oval 1759"/>
          <p:cNvSpPr/>
          <p:nvPr/>
        </p:nvSpPr>
        <p:spPr>
          <a:xfrm>
            <a:off x="11888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1" name="Oval 1760"/>
          <p:cNvSpPr/>
          <p:nvPr/>
        </p:nvSpPr>
        <p:spPr>
          <a:xfrm>
            <a:off x="20314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2" name="Oval 1761"/>
          <p:cNvSpPr/>
          <p:nvPr/>
        </p:nvSpPr>
        <p:spPr>
          <a:xfrm>
            <a:off x="28739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3" name="Oval 1762"/>
          <p:cNvSpPr/>
          <p:nvPr/>
        </p:nvSpPr>
        <p:spPr>
          <a:xfrm>
            <a:off x="371649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4" name="Oval 1763"/>
          <p:cNvSpPr/>
          <p:nvPr/>
        </p:nvSpPr>
        <p:spPr>
          <a:xfrm>
            <a:off x="45590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5" name="Oval 1764"/>
          <p:cNvSpPr/>
          <p:nvPr/>
        </p:nvSpPr>
        <p:spPr>
          <a:xfrm>
            <a:off x="54015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6" name="Oval 1765"/>
          <p:cNvSpPr/>
          <p:nvPr/>
        </p:nvSpPr>
        <p:spPr>
          <a:xfrm>
            <a:off x="62441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7" name="Oval 1766"/>
          <p:cNvSpPr/>
          <p:nvPr/>
        </p:nvSpPr>
        <p:spPr>
          <a:xfrm>
            <a:off x="87717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8" name="Oval 1767"/>
          <p:cNvSpPr/>
          <p:nvPr/>
        </p:nvSpPr>
        <p:spPr>
          <a:xfrm>
            <a:off x="792919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9" name="Oval 1768"/>
          <p:cNvSpPr/>
          <p:nvPr/>
        </p:nvSpPr>
        <p:spPr>
          <a:xfrm>
            <a:off x="104568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0" name="Oval 1769"/>
          <p:cNvSpPr/>
          <p:nvPr/>
        </p:nvSpPr>
        <p:spPr>
          <a:xfrm>
            <a:off x="96142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1" name="Oval 1770"/>
          <p:cNvSpPr/>
          <p:nvPr/>
        </p:nvSpPr>
        <p:spPr>
          <a:xfrm>
            <a:off x="112993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2" name="Teardrop 3"/>
          <p:cNvSpPr/>
          <p:nvPr/>
        </p:nvSpPr>
        <p:spPr>
          <a:xfrm rot="5400000" flipH="1" flipV="1">
            <a:off x="64427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3" name="Oval 1772"/>
          <p:cNvSpPr/>
          <p:nvPr/>
        </p:nvSpPr>
        <p:spPr>
          <a:xfrm>
            <a:off x="712049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74" name="Teardrop 3"/>
          <p:cNvSpPr/>
          <p:nvPr/>
        </p:nvSpPr>
        <p:spPr>
          <a:xfrm rot="5400000" flipH="1" flipV="1">
            <a:off x="-148774" y="1946410"/>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9"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4"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5" name="Oval 1774"/>
          <p:cNvSpPr/>
          <p:nvPr/>
        </p:nvSpPr>
        <p:spPr>
          <a:xfrm>
            <a:off x="37745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76" name="Teardrop 3"/>
          <p:cNvSpPr/>
          <p:nvPr/>
        </p:nvSpPr>
        <p:spPr>
          <a:xfrm rot="5400000" flipH="1" flipV="1">
            <a:off x="13875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7" name="Teardrop 3"/>
          <p:cNvSpPr/>
          <p:nvPr/>
        </p:nvSpPr>
        <p:spPr>
          <a:xfrm rot="5400000" flipH="1" flipV="1">
            <a:off x="22300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8" name="Teardrop 3"/>
          <p:cNvSpPr/>
          <p:nvPr/>
        </p:nvSpPr>
        <p:spPr>
          <a:xfrm rot="5400000" flipH="1" flipV="1">
            <a:off x="307261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9" name="Teardrop 3"/>
          <p:cNvSpPr/>
          <p:nvPr/>
        </p:nvSpPr>
        <p:spPr>
          <a:xfrm rot="5400000" flipH="1" flipV="1">
            <a:off x="391515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80" name="Teardrop 3"/>
          <p:cNvSpPr/>
          <p:nvPr/>
        </p:nvSpPr>
        <p:spPr>
          <a:xfrm rot="5400000" flipH="1" flipV="1">
            <a:off x="47576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81" name="Teardrop 3"/>
          <p:cNvSpPr/>
          <p:nvPr/>
        </p:nvSpPr>
        <p:spPr>
          <a:xfrm rot="5400000" flipH="1" flipV="1">
            <a:off x="56002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82" name="Oval 1781"/>
          <p:cNvSpPr/>
          <p:nvPr/>
        </p:nvSpPr>
        <p:spPr>
          <a:xfrm>
            <a:off x="122033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3" name="Oval 1782"/>
          <p:cNvSpPr/>
          <p:nvPr/>
        </p:nvSpPr>
        <p:spPr>
          <a:xfrm>
            <a:off x="206321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4" name="Oval 1783"/>
          <p:cNvSpPr/>
          <p:nvPr/>
        </p:nvSpPr>
        <p:spPr>
          <a:xfrm>
            <a:off x="290609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5" name="Oval 1784"/>
          <p:cNvSpPr/>
          <p:nvPr/>
        </p:nvSpPr>
        <p:spPr>
          <a:xfrm>
            <a:off x="374897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6" name="Oval 1785"/>
          <p:cNvSpPr/>
          <p:nvPr/>
        </p:nvSpPr>
        <p:spPr>
          <a:xfrm>
            <a:off x="459185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7" name="Oval 1786"/>
          <p:cNvSpPr/>
          <p:nvPr/>
        </p:nvSpPr>
        <p:spPr>
          <a:xfrm>
            <a:off x="543473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8" name="Oval 1787"/>
          <p:cNvSpPr/>
          <p:nvPr/>
        </p:nvSpPr>
        <p:spPr>
          <a:xfrm>
            <a:off x="627761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9" name="Teardrop 3"/>
          <p:cNvSpPr/>
          <p:nvPr/>
        </p:nvSpPr>
        <p:spPr>
          <a:xfrm rot="5400000" flipH="1" flipV="1">
            <a:off x="812785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0" name="Oval 1789"/>
          <p:cNvSpPr/>
          <p:nvPr/>
        </p:nvSpPr>
        <p:spPr>
          <a:xfrm>
            <a:off x="880625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91" name="Teardrop 3"/>
          <p:cNvSpPr/>
          <p:nvPr/>
        </p:nvSpPr>
        <p:spPr>
          <a:xfrm rot="5400000" flipH="1" flipV="1">
            <a:off x="728531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2" name="Oval 1791"/>
          <p:cNvSpPr/>
          <p:nvPr/>
        </p:nvSpPr>
        <p:spPr>
          <a:xfrm>
            <a:off x="796337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93" name="Teardrop 3"/>
          <p:cNvSpPr/>
          <p:nvPr/>
        </p:nvSpPr>
        <p:spPr>
          <a:xfrm rot="5400000" flipH="1" flipV="1">
            <a:off x="98129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4" name="Oval 1793"/>
          <p:cNvSpPr/>
          <p:nvPr/>
        </p:nvSpPr>
        <p:spPr>
          <a:xfrm>
            <a:off x="1049201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95" name="Teardrop 3"/>
          <p:cNvSpPr/>
          <p:nvPr/>
        </p:nvSpPr>
        <p:spPr>
          <a:xfrm rot="5400000" flipH="1" flipV="1">
            <a:off x="89703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6" name="Oval 1795"/>
          <p:cNvSpPr/>
          <p:nvPr/>
        </p:nvSpPr>
        <p:spPr>
          <a:xfrm>
            <a:off x="964913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97" name="Teardrop 3"/>
          <p:cNvSpPr/>
          <p:nvPr/>
        </p:nvSpPr>
        <p:spPr>
          <a:xfrm rot="5400000" flipH="1" flipV="1">
            <a:off x="11498011"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8" name="Teardrop 3"/>
          <p:cNvSpPr/>
          <p:nvPr/>
        </p:nvSpPr>
        <p:spPr>
          <a:xfrm rot="5400000" flipH="1" flipV="1">
            <a:off x="106554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9" name="Oval 1798"/>
          <p:cNvSpPr/>
          <p:nvPr/>
        </p:nvSpPr>
        <p:spPr>
          <a:xfrm>
            <a:off x="1133489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00" name="Teardrop 3"/>
          <p:cNvSpPr/>
          <p:nvPr/>
        </p:nvSpPr>
        <p:spPr>
          <a:xfrm rot="5400000" flipH="1" flipV="1">
            <a:off x="5449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1" name="Oval 1800"/>
          <p:cNvSpPr/>
          <p:nvPr/>
        </p:nvSpPr>
        <p:spPr>
          <a:xfrm>
            <a:off x="66645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2" name="Oval 1801"/>
          <p:cNvSpPr/>
          <p:nvPr/>
        </p:nvSpPr>
        <p:spPr>
          <a:xfrm>
            <a:off x="7667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3" name="Oval 1802"/>
          <p:cNvSpPr/>
          <p:nvPr/>
        </p:nvSpPr>
        <p:spPr>
          <a:xfrm>
            <a:off x="16092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4" name="Oval 1803"/>
          <p:cNvSpPr/>
          <p:nvPr/>
        </p:nvSpPr>
        <p:spPr>
          <a:xfrm>
            <a:off x="24518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5" name="Oval 1804"/>
          <p:cNvSpPr/>
          <p:nvPr/>
        </p:nvSpPr>
        <p:spPr>
          <a:xfrm>
            <a:off x="329435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6" name="Oval 1805"/>
          <p:cNvSpPr/>
          <p:nvPr/>
        </p:nvSpPr>
        <p:spPr>
          <a:xfrm>
            <a:off x="413689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7" name="Oval 1806"/>
          <p:cNvSpPr/>
          <p:nvPr/>
        </p:nvSpPr>
        <p:spPr>
          <a:xfrm>
            <a:off x="49794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8" name="Oval 1807"/>
          <p:cNvSpPr/>
          <p:nvPr/>
        </p:nvSpPr>
        <p:spPr>
          <a:xfrm>
            <a:off x="58219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9" name="Oval 1808"/>
          <p:cNvSpPr/>
          <p:nvPr/>
        </p:nvSpPr>
        <p:spPr>
          <a:xfrm>
            <a:off x="834959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0" name="Oval 1809"/>
          <p:cNvSpPr/>
          <p:nvPr/>
        </p:nvSpPr>
        <p:spPr>
          <a:xfrm>
            <a:off x="750705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1" name="Oval 1810"/>
          <p:cNvSpPr/>
          <p:nvPr/>
        </p:nvSpPr>
        <p:spPr>
          <a:xfrm>
            <a:off x="100346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2" name="Oval 1811"/>
          <p:cNvSpPr/>
          <p:nvPr/>
        </p:nvSpPr>
        <p:spPr>
          <a:xfrm>
            <a:off x="91921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3" name="Oval 1812"/>
          <p:cNvSpPr/>
          <p:nvPr/>
        </p:nvSpPr>
        <p:spPr>
          <a:xfrm>
            <a:off x="11719750"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4" name="Oval 1813"/>
          <p:cNvSpPr/>
          <p:nvPr/>
        </p:nvSpPr>
        <p:spPr>
          <a:xfrm>
            <a:off x="108772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5" name="Teardrop 3"/>
          <p:cNvSpPr/>
          <p:nvPr/>
        </p:nvSpPr>
        <p:spPr>
          <a:xfrm rot="5400000" flipH="1" flipV="1">
            <a:off x="60211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6" name="Teardrop 3"/>
          <p:cNvSpPr/>
          <p:nvPr/>
        </p:nvSpPr>
        <p:spPr>
          <a:xfrm rot="5400000" flipH="1" flipV="1">
            <a:off x="9659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7" name="Teardrop 3"/>
          <p:cNvSpPr/>
          <p:nvPr/>
        </p:nvSpPr>
        <p:spPr>
          <a:xfrm rot="5400000" flipH="1" flipV="1">
            <a:off x="18084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8" name="Teardrop 3"/>
          <p:cNvSpPr/>
          <p:nvPr/>
        </p:nvSpPr>
        <p:spPr>
          <a:xfrm rot="5400000" flipH="1" flipV="1">
            <a:off x="265102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9" name="Teardrop 3"/>
          <p:cNvSpPr/>
          <p:nvPr/>
        </p:nvSpPr>
        <p:spPr>
          <a:xfrm rot="5400000" flipH="1" flipV="1">
            <a:off x="349356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0" name="Teardrop 3"/>
          <p:cNvSpPr/>
          <p:nvPr/>
        </p:nvSpPr>
        <p:spPr>
          <a:xfrm rot="5400000" flipH="1" flipV="1">
            <a:off x="43361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1" name="Teardrop 3"/>
          <p:cNvSpPr/>
          <p:nvPr/>
        </p:nvSpPr>
        <p:spPr>
          <a:xfrm rot="5400000" flipH="1" flipV="1">
            <a:off x="51786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2" name="Teardrop 3"/>
          <p:cNvSpPr/>
          <p:nvPr/>
        </p:nvSpPr>
        <p:spPr>
          <a:xfrm rot="5400000" flipH="1" flipV="1">
            <a:off x="770626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3" name="Teardrop 3"/>
          <p:cNvSpPr/>
          <p:nvPr/>
        </p:nvSpPr>
        <p:spPr>
          <a:xfrm rot="5400000" flipH="1" flipV="1">
            <a:off x="686372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4" name="Teardrop 3"/>
          <p:cNvSpPr/>
          <p:nvPr/>
        </p:nvSpPr>
        <p:spPr>
          <a:xfrm rot="5400000" flipH="1" flipV="1">
            <a:off x="93913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5" name="Teardrop 3"/>
          <p:cNvSpPr/>
          <p:nvPr/>
        </p:nvSpPr>
        <p:spPr>
          <a:xfrm rot="5400000" flipH="1" flipV="1">
            <a:off x="85488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6" name="Teardrop 3"/>
          <p:cNvSpPr/>
          <p:nvPr/>
        </p:nvSpPr>
        <p:spPr>
          <a:xfrm rot="5400000" flipH="1" flipV="1">
            <a:off x="11076421"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7" name="Teardrop 3"/>
          <p:cNvSpPr/>
          <p:nvPr/>
        </p:nvSpPr>
        <p:spPr>
          <a:xfrm rot="5400000" flipH="1" flipV="1">
            <a:off x="102338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8" name="Teardrop 3"/>
          <p:cNvSpPr/>
          <p:nvPr/>
        </p:nvSpPr>
        <p:spPr>
          <a:xfrm rot="5400000" flipH="1" flipV="1">
            <a:off x="1234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9" name="Teardrop 3"/>
          <p:cNvSpPr/>
          <p:nvPr/>
        </p:nvSpPr>
        <p:spPr>
          <a:xfrm rot="5400000" flipH="1" flipV="1">
            <a:off x="11760003" y="2373673"/>
            <a:ext cx="595780" cy="268215"/>
          </a:xfrm>
          <a:custGeom>
            <a:avLst/>
            <a:gdLst/>
            <a:ahLst/>
            <a:cxnLst/>
            <a:rect l="l" t="t" r="r" b="b"/>
            <a:pathLst>
              <a:path w="595780"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0"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70"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6"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0" name="Oval 1829"/>
          <p:cNvSpPr/>
          <p:nvPr/>
        </p:nvSpPr>
        <p:spPr>
          <a:xfrm>
            <a:off x="70866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1" name="Oval 1830"/>
          <p:cNvSpPr/>
          <p:nvPr/>
        </p:nvSpPr>
        <p:spPr>
          <a:xfrm>
            <a:off x="3463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2" name="Oval 1831"/>
          <p:cNvSpPr/>
          <p:nvPr/>
        </p:nvSpPr>
        <p:spPr>
          <a:xfrm>
            <a:off x="11888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3" name="Oval 1832"/>
          <p:cNvSpPr/>
          <p:nvPr/>
        </p:nvSpPr>
        <p:spPr>
          <a:xfrm>
            <a:off x="20314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4" name="Oval 1833"/>
          <p:cNvSpPr/>
          <p:nvPr/>
        </p:nvSpPr>
        <p:spPr>
          <a:xfrm>
            <a:off x="28739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5" name="Oval 1834"/>
          <p:cNvSpPr/>
          <p:nvPr/>
        </p:nvSpPr>
        <p:spPr>
          <a:xfrm>
            <a:off x="371649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6" name="Oval 1835"/>
          <p:cNvSpPr/>
          <p:nvPr/>
        </p:nvSpPr>
        <p:spPr>
          <a:xfrm>
            <a:off x="45590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7" name="Oval 1836"/>
          <p:cNvSpPr/>
          <p:nvPr/>
        </p:nvSpPr>
        <p:spPr>
          <a:xfrm>
            <a:off x="54015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8" name="Oval 1837"/>
          <p:cNvSpPr/>
          <p:nvPr/>
        </p:nvSpPr>
        <p:spPr>
          <a:xfrm>
            <a:off x="62441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9" name="Oval 1838"/>
          <p:cNvSpPr/>
          <p:nvPr/>
        </p:nvSpPr>
        <p:spPr>
          <a:xfrm>
            <a:off x="87717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0" name="Oval 1839"/>
          <p:cNvSpPr/>
          <p:nvPr/>
        </p:nvSpPr>
        <p:spPr>
          <a:xfrm>
            <a:off x="792919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1" name="Oval 1840"/>
          <p:cNvSpPr/>
          <p:nvPr/>
        </p:nvSpPr>
        <p:spPr>
          <a:xfrm>
            <a:off x="104568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2" name="Oval 1841"/>
          <p:cNvSpPr/>
          <p:nvPr/>
        </p:nvSpPr>
        <p:spPr>
          <a:xfrm>
            <a:off x="96142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3" name="Oval 1842"/>
          <p:cNvSpPr/>
          <p:nvPr/>
        </p:nvSpPr>
        <p:spPr>
          <a:xfrm>
            <a:off x="112993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4" name="Teardrop 3"/>
          <p:cNvSpPr/>
          <p:nvPr/>
        </p:nvSpPr>
        <p:spPr>
          <a:xfrm rot="5400000" flipH="1" flipV="1">
            <a:off x="64427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5" name="Oval 1844"/>
          <p:cNvSpPr/>
          <p:nvPr/>
        </p:nvSpPr>
        <p:spPr>
          <a:xfrm>
            <a:off x="712049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46" name="Teardrop 3"/>
          <p:cNvSpPr/>
          <p:nvPr/>
        </p:nvSpPr>
        <p:spPr>
          <a:xfrm rot="5400000" flipH="1" flipV="1">
            <a:off x="-148774" y="2795083"/>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6"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5" y="119205"/>
                  <a:pt x="551214" y="136643"/>
                  <a:pt x="551214" y="155247"/>
                </a:cubicBezTo>
                <a:cubicBezTo>
                  <a:pt x="551214" y="182497"/>
                  <a:pt x="540509" y="207247"/>
                  <a:pt x="522928" y="225380"/>
                </a:cubicBezTo>
                <a:lnTo>
                  <a:pt x="522928" y="225380"/>
                </a:lnTo>
                <a:cubicBezTo>
                  <a:pt x="504794" y="242961"/>
                  <a:pt x="480045"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2" y="49750"/>
                  <a:pt x="392961" y="24354"/>
                  <a:pt x="389142" y="0"/>
                </a:cubicBezTo>
                <a:lnTo>
                  <a:pt x="397337" y="0"/>
                </a:lnTo>
                <a:cubicBezTo>
                  <a:pt x="401479" y="11094"/>
                  <a:pt x="400548" y="22668"/>
                  <a:pt x="397481" y="33790"/>
                </a:cubicBezTo>
                <a:cubicBezTo>
                  <a:pt x="407439" y="50142"/>
                  <a:pt x="423417" y="53932"/>
                  <a:pt x="449401" y="53433"/>
                </a:cubicBezTo>
                <a:cubicBezTo>
                  <a:pt x="482408"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5"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7" name="Oval 1846"/>
          <p:cNvSpPr/>
          <p:nvPr/>
        </p:nvSpPr>
        <p:spPr>
          <a:xfrm>
            <a:off x="37745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48" name="Teardrop 3"/>
          <p:cNvSpPr/>
          <p:nvPr/>
        </p:nvSpPr>
        <p:spPr>
          <a:xfrm rot="5400000" flipH="1" flipV="1">
            <a:off x="13875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9" name="Teardrop 3"/>
          <p:cNvSpPr/>
          <p:nvPr/>
        </p:nvSpPr>
        <p:spPr>
          <a:xfrm rot="5400000" flipH="1" flipV="1">
            <a:off x="22300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0" name="Teardrop 3"/>
          <p:cNvSpPr/>
          <p:nvPr/>
        </p:nvSpPr>
        <p:spPr>
          <a:xfrm rot="5400000" flipH="1" flipV="1">
            <a:off x="307261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1" name="Teardrop 3"/>
          <p:cNvSpPr/>
          <p:nvPr/>
        </p:nvSpPr>
        <p:spPr>
          <a:xfrm rot="5400000" flipH="1" flipV="1">
            <a:off x="391515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2" name="Teardrop 3"/>
          <p:cNvSpPr/>
          <p:nvPr/>
        </p:nvSpPr>
        <p:spPr>
          <a:xfrm rot="5400000" flipH="1" flipV="1">
            <a:off x="47576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3" name="Teardrop 3"/>
          <p:cNvSpPr/>
          <p:nvPr/>
        </p:nvSpPr>
        <p:spPr>
          <a:xfrm rot="5400000" flipH="1" flipV="1">
            <a:off x="56002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4" name="Oval 1853"/>
          <p:cNvSpPr/>
          <p:nvPr/>
        </p:nvSpPr>
        <p:spPr>
          <a:xfrm>
            <a:off x="122033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5" name="Oval 1854"/>
          <p:cNvSpPr/>
          <p:nvPr/>
        </p:nvSpPr>
        <p:spPr>
          <a:xfrm>
            <a:off x="206321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6" name="Oval 1855"/>
          <p:cNvSpPr/>
          <p:nvPr/>
        </p:nvSpPr>
        <p:spPr>
          <a:xfrm>
            <a:off x="290609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7" name="Oval 1856"/>
          <p:cNvSpPr/>
          <p:nvPr/>
        </p:nvSpPr>
        <p:spPr>
          <a:xfrm>
            <a:off x="374897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8" name="Oval 1857"/>
          <p:cNvSpPr/>
          <p:nvPr/>
        </p:nvSpPr>
        <p:spPr>
          <a:xfrm>
            <a:off x="459185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9" name="Oval 1858"/>
          <p:cNvSpPr/>
          <p:nvPr/>
        </p:nvSpPr>
        <p:spPr>
          <a:xfrm>
            <a:off x="543473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0" name="Oval 1859"/>
          <p:cNvSpPr/>
          <p:nvPr/>
        </p:nvSpPr>
        <p:spPr>
          <a:xfrm>
            <a:off x="627761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1" name="Teardrop 3"/>
          <p:cNvSpPr/>
          <p:nvPr/>
        </p:nvSpPr>
        <p:spPr>
          <a:xfrm rot="5400000" flipH="1" flipV="1">
            <a:off x="812785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62" name="Oval 1861"/>
          <p:cNvSpPr/>
          <p:nvPr/>
        </p:nvSpPr>
        <p:spPr>
          <a:xfrm>
            <a:off x="880625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3" name="Teardrop 3"/>
          <p:cNvSpPr/>
          <p:nvPr/>
        </p:nvSpPr>
        <p:spPr>
          <a:xfrm rot="5400000" flipH="1" flipV="1">
            <a:off x="728531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64" name="Oval 1863"/>
          <p:cNvSpPr/>
          <p:nvPr/>
        </p:nvSpPr>
        <p:spPr>
          <a:xfrm>
            <a:off x="796337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5" name="Teardrop 3"/>
          <p:cNvSpPr/>
          <p:nvPr/>
        </p:nvSpPr>
        <p:spPr>
          <a:xfrm rot="5400000" flipH="1" flipV="1">
            <a:off x="98129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66" name="Oval 1865"/>
          <p:cNvSpPr/>
          <p:nvPr/>
        </p:nvSpPr>
        <p:spPr>
          <a:xfrm>
            <a:off x="1049201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7" name="Teardrop 3"/>
          <p:cNvSpPr/>
          <p:nvPr/>
        </p:nvSpPr>
        <p:spPr>
          <a:xfrm rot="5400000" flipH="1" flipV="1">
            <a:off x="89703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68" name="Oval 1867"/>
          <p:cNvSpPr/>
          <p:nvPr/>
        </p:nvSpPr>
        <p:spPr>
          <a:xfrm>
            <a:off x="964913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9" name="Teardrop 3"/>
          <p:cNvSpPr/>
          <p:nvPr/>
        </p:nvSpPr>
        <p:spPr>
          <a:xfrm rot="5400000" flipH="1" flipV="1">
            <a:off x="11498011"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0" name="Teardrop 3"/>
          <p:cNvSpPr/>
          <p:nvPr/>
        </p:nvSpPr>
        <p:spPr>
          <a:xfrm rot="5400000" flipH="1" flipV="1">
            <a:off x="106554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1" name="Oval 1870"/>
          <p:cNvSpPr/>
          <p:nvPr/>
        </p:nvSpPr>
        <p:spPr>
          <a:xfrm>
            <a:off x="1133489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72" name="Teardrop 3"/>
          <p:cNvSpPr/>
          <p:nvPr/>
        </p:nvSpPr>
        <p:spPr>
          <a:xfrm rot="5400000" flipH="1" flipV="1">
            <a:off x="5449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3" name="Oval 1872"/>
          <p:cNvSpPr/>
          <p:nvPr/>
        </p:nvSpPr>
        <p:spPr>
          <a:xfrm>
            <a:off x="66645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4" name="Oval 1873"/>
          <p:cNvSpPr/>
          <p:nvPr/>
        </p:nvSpPr>
        <p:spPr>
          <a:xfrm>
            <a:off x="7667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5" name="Oval 1874"/>
          <p:cNvSpPr/>
          <p:nvPr/>
        </p:nvSpPr>
        <p:spPr>
          <a:xfrm>
            <a:off x="16092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6" name="Oval 1875"/>
          <p:cNvSpPr/>
          <p:nvPr/>
        </p:nvSpPr>
        <p:spPr>
          <a:xfrm>
            <a:off x="24518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7" name="Oval 1876"/>
          <p:cNvSpPr/>
          <p:nvPr/>
        </p:nvSpPr>
        <p:spPr>
          <a:xfrm>
            <a:off x="329435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8" name="Oval 1877"/>
          <p:cNvSpPr/>
          <p:nvPr/>
        </p:nvSpPr>
        <p:spPr>
          <a:xfrm>
            <a:off x="413689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9" name="Oval 1878"/>
          <p:cNvSpPr/>
          <p:nvPr/>
        </p:nvSpPr>
        <p:spPr>
          <a:xfrm>
            <a:off x="49794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0" name="Oval 1879"/>
          <p:cNvSpPr/>
          <p:nvPr/>
        </p:nvSpPr>
        <p:spPr>
          <a:xfrm>
            <a:off x="58219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1" name="Oval 1880"/>
          <p:cNvSpPr/>
          <p:nvPr/>
        </p:nvSpPr>
        <p:spPr>
          <a:xfrm>
            <a:off x="834959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2" name="Oval 1881"/>
          <p:cNvSpPr/>
          <p:nvPr/>
        </p:nvSpPr>
        <p:spPr>
          <a:xfrm>
            <a:off x="750705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3" name="Oval 1882"/>
          <p:cNvSpPr/>
          <p:nvPr/>
        </p:nvSpPr>
        <p:spPr>
          <a:xfrm>
            <a:off x="100346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4" name="Oval 1883"/>
          <p:cNvSpPr/>
          <p:nvPr/>
        </p:nvSpPr>
        <p:spPr>
          <a:xfrm>
            <a:off x="91921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5" name="Oval 1884"/>
          <p:cNvSpPr/>
          <p:nvPr/>
        </p:nvSpPr>
        <p:spPr>
          <a:xfrm>
            <a:off x="11719750"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6" name="Oval 1885"/>
          <p:cNvSpPr/>
          <p:nvPr/>
        </p:nvSpPr>
        <p:spPr>
          <a:xfrm>
            <a:off x="108772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7" name="Teardrop 3"/>
          <p:cNvSpPr/>
          <p:nvPr/>
        </p:nvSpPr>
        <p:spPr>
          <a:xfrm rot="5400000" flipH="1" flipV="1">
            <a:off x="60211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8" name="Teardrop 3"/>
          <p:cNvSpPr/>
          <p:nvPr/>
        </p:nvSpPr>
        <p:spPr>
          <a:xfrm rot="5400000" flipH="1" flipV="1">
            <a:off x="9659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9" name="Teardrop 3"/>
          <p:cNvSpPr/>
          <p:nvPr/>
        </p:nvSpPr>
        <p:spPr>
          <a:xfrm rot="5400000" flipH="1" flipV="1">
            <a:off x="18084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0" name="Teardrop 3"/>
          <p:cNvSpPr/>
          <p:nvPr/>
        </p:nvSpPr>
        <p:spPr>
          <a:xfrm rot="5400000" flipH="1" flipV="1">
            <a:off x="265102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1" name="Teardrop 3"/>
          <p:cNvSpPr/>
          <p:nvPr/>
        </p:nvSpPr>
        <p:spPr>
          <a:xfrm rot="5400000" flipH="1" flipV="1">
            <a:off x="349356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2" name="Teardrop 3"/>
          <p:cNvSpPr/>
          <p:nvPr/>
        </p:nvSpPr>
        <p:spPr>
          <a:xfrm rot="5400000" flipH="1" flipV="1">
            <a:off x="43361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3" name="Teardrop 3"/>
          <p:cNvSpPr/>
          <p:nvPr/>
        </p:nvSpPr>
        <p:spPr>
          <a:xfrm rot="5400000" flipH="1" flipV="1">
            <a:off x="51786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4" name="Teardrop 3"/>
          <p:cNvSpPr/>
          <p:nvPr/>
        </p:nvSpPr>
        <p:spPr>
          <a:xfrm rot="5400000" flipH="1" flipV="1">
            <a:off x="770626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5" name="Teardrop 3"/>
          <p:cNvSpPr/>
          <p:nvPr/>
        </p:nvSpPr>
        <p:spPr>
          <a:xfrm rot="5400000" flipH="1" flipV="1">
            <a:off x="686372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6" name="Teardrop 3"/>
          <p:cNvSpPr/>
          <p:nvPr/>
        </p:nvSpPr>
        <p:spPr>
          <a:xfrm rot="5400000" flipH="1" flipV="1">
            <a:off x="93913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7" name="Teardrop 3"/>
          <p:cNvSpPr/>
          <p:nvPr/>
        </p:nvSpPr>
        <p:spPr>
          <a:xfrm rot="5400000" flipH="1" flipV="1">
            <a:off x="85488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8" name="Teardrop 3"/>
          <p:cNvSpPr/>
          <p:nvPr/>
        </p:nvSpPr>
        <p:spPr>
          <a:xfrm rot="5400000" flipH="1" flipV="1">
            <a:off x="11076421"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9" name="Teardrop 3"/>
          <p:cNvSpPr/>
          <p:nvPr/>
        </p:nvSpPr>
        <p:spPr>
          <a:xfrm rot="5400000" flipH="1" flipV="1">
            <a:off x="102338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0" name="Teardrop 3"/>
          <p:cNvSpPr/>
          <p:nvPr/>
        </p:nvSpPr>
        <p:spPr>
          <a:xfrm rot="5400000" flipH="1" flipV="1">
            <a:off x="1234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1" name="Teardrop 3"/>
          <p:cNvSpPr/>
          <p:nvPr/>
        </p:nvSpPr>
        <p:spPr>
          <a:xfrm rot="5400000" flipH="1" flipV="1">
            <a:off x="11760002" y="3223930"/>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6"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2" name="Oval 1901"/>
          <p:cNvSpPr/>
          <p:nvPr/>
        </p:nvSpPr>
        <p:spPr>
          <a:xfrm>
            <a:off x="70866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3" name="Oval 1902"/>
          <p:cNvSpPr/>
          <p:nvPr/>
        </p:nvSpPr>
        <p:spPr>
          <a:xfrm>
            <a:off x="3463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4" name="Oval 1903"/>
          <p:cNvSpPr/>
          <p:nvPr/>
        </p:nvSpPr>
        <p:spPr>
          <a:xfrm>
            <a:off x="11888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5" name="Oval 1904"/>
          <p:cNvSpPr/>
          <p:nvPr/>
        </p:nvSpPr>
        <p:spPr>
          <a:xfrm>
            <a:off x="20314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6" name="Oval 1905"/>
          <p:cNvSpPr/>
          <p:nvPr/>
        </p:nvSpPr>
        <p:spPr>
          <a:xfrm>
            <a:off x="28739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7" name="Oval 1906"/>
          <p:cNvSpPr/>
          <p:nvPr/>
        </p:nvSpPr>
        <p:spPr>
          <a:xfrm>
            <a:off x="371649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8" name="Oval 1907"/>
          <p:cNvSpPr/>
          <p:nvPr/>
        </p:nvSpPr>
        <p:spPr>
          <a:xfrm>
            <a:off x="45590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9" name="Oval 1908"/>
          <p:cNvSpPr/>
          <p:nvPr/>
        </p:nvSpPr>
        <p:spPr>
          <a:xfrm>
            <a:off x="54015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0" name="Oval 1909"/>
          <p:cNvSpPr/>
          <p:nvPr/>
        </p:nvSpPr>
        <p:spPr>
          <a:xfrm>
            <a:off x="62441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1" name="Oval 1910"/>
          <p:cNvSpPr/>
          <p:nvPr/>
        </p:nvSpPr>
        <p:spPr>
          <a:xfrm>
            <a:off x="87717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2" name="Oval 1911"/>
          <p:cNvSpPr/>
          <p:nvPr/>
        </p:nvSpPr>
        <p:spPr>
          <a:xfrm>
            <a:off x="792919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3" name="Oval 1912"/>
          <p:cNvSpPr/>
          <p:nvPr/>
        </p:nvSpPr>
        <p:spPr>
          <a:xfrm>
            <a:off x="104568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4" name="Oval 1913"/>
          <p:cNvSpPr/>
          <p:nvPr/>
        </p:nvSpPr>
        <p:spPr>
          <a:xfrm>
            <a:off x="96142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5" name="Oval 1914"/>
          <p:cNvSpPr/>
          <p:nvPr/>
        </p:nvSpPr>
        <p:spPr>
          <a:xfrm>
            <a:off x="112993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6" name="Teardrop 3"/>
          <p:cNvSpPr/>
          <p:nvPr/>
        </p:nvSpPr>
        <p:spPr>
          <a:xfrm rot="5400000" flipH="1" flipV="1">
            <a:off x="64427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7" name="Oval 1916"/>
          <p:cNvSpPr/>
          <p:nvPr/>
        </p:nvSpPr>
        <p:spPr>
          <a:xfrm>
            <a:off x="712049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18" name="Teardrop 3"/>
          <p:cNvSpPr/>
          <p:nvPr/>
        </p:nvSpPr>
        <p:spPr>
          <a:xfrm rot="5400000" flipH="1" flipV="1">
            <a:off x="-148774" y="3639262"/>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6"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5" y="119205"/>
                  <a:pt x="551214" y="136643"/>
                  <a:pt x="551214" y="155247"/>
                </a:cubicBezTo>
                <a:cubicBezTo>
                  <a:pt x="551214" y="182497"/>
                  <a:pt x="540509" y="207247"/>
                  <a:pt x="522928" y="225380"/>
                </a:cubicBezTo>
                <a:lnTo>
                  <a:pt x="522928" y="225380"/>
                </a:lnTo>
                <a:cubicBezTo>
                  <a:pt x="504794" y="242961"/>
                  <a:pt x="480045"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2" y="49750"/>
                  <a:pt x="392961" y="24354"/>
                  <a:pt x="389142" y="0"/>
                </a:cubicBezTo>
                <a:lnTo>
                  <a:pt x="397337" y="0"/>
                </a:lnTo>
                <a:cubicBezTo>
                  <a:pt x="401479" y="11094"/>
                  <a:pt x="400548" y="22668"/>
                  <a:pt x="397481" y="33790"/>
                </a:cubicBezTo>
                <a:cubicBezTo>
                  <a:pt x="407439" y="50142"/>
                  <a:pt x="423417" y="53932"/>
                  <a:pt x="449401" y="53433"/>
                </a:cubicBezTo>
                <a:cubicBezTo>
                  <a:pt x="482408"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5"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9" name="Oval 1918"/>
          <p:cNvSpPr/>
          <p:nvPr/>
        </p:nvSpPr>
        <p:spPr>
          <a:xfrm>
            <a:off x="37745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20" name="Teardrop 3"/>
          <p:cNvSpPr/>
          <p:nvPr/>
        </p:nvSpPr>
        <p:spPr>
          <a:xfrm rot="5400000" flipH="1" flipV="1">
            <a:off x="13875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1" name="Teardrop 3"/>
          <p:cNvSpPr/>
          <p:nvPr/>
        </p:nvSpPr>
        <p:spPr>
          <a:xfrm rot="5400000" flipH="1" flipV="1">
            <a:off x="22300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2" name="Teardrop 3"/>
          <p:cNvSpPr/>
          <p:nvPr/>
        </p:nvSpPr>
        <p:spPr>
          <a:xfrm rot="5400000" flipH="1" flipV="1">
            <a:off x="307261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3" name="Teardrop 3"/>
          <p:cNvSpPr/>
          <p:nvPr/>
        </p:nvSpPr>
        <p:spPr>
          <a:xfrm rot="5400000" flipH="1" flipV="1">
            <a:off x="391515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4" name="Teardrop 3"/>
          <p:cNvSpPr/>
          <p:nvPr/>
        </p:nvSpPr>
        <p:spPr>
          <a:xfrm rot="5400000" flipH="1" flipV="1">
            <a:off x="47576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5" name="Teardrop 3"/>
          <p:cNvSpPr/>
          <p:nvPr/>
        </p:nvSpPr>
        <p:spPr>
          <a:xfrm rot="5400000" flipH="1" flipV="1">
            <a:off x="56002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6" name="Oval 1925"/>
          <p:cNvSpPr/>
          <p:nvPr/>
        </p:nvSpPr>
        <p:spPr>
          <a:xfrm>
            <a:off x="122033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27" name="Oval 1926"/>
          <p:cNvSpPr/>
          <p:nvPr/>
        </p:nvSpPr>
        <p:spPr>
          <a:xfrm>
            <a:off x="206321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28" name="Oval 1927"/>
          <p:cNvSpPr/>
          <p:nvPr/>
        </p:nvSpPr>
        <p:spPr>
          <a:xfrm>
            <a:off x="290609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29" name="Oval 1928"/>
          <p:cNvSpPr/>
          <p:nvPr/>
        </p:nvSpPr>
        <p:spPr>
          <a:xfrm>
            <a:off x="374897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0" name="Oval 1929"/>
          <p:cNvSpPr/>
          <p:nvPr/>
        </p:nvSpPr>
        <p:spPr>
          <a:xfrm>
            <a:off x="459185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1" name="Oval 1930"/>
          <p:cNvSpPr/>
          <p:nvPr/>
        </p:nvSpPr>
        <p:spPr>
          <a:xfrm>
            <a:off x="543473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2" name="Oval 1931"/>
          <p:cNvSpPr/>
          <p:nvPr/>
        </p:nvSpPr>
        <p:spPr>
          <a:xfrm>
            <a:off x="627761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3" name="Teardrop 3"/>
          <p:cNvSpPr/>
          <p:nvPr/>
        </p:nvSpPr>
        <p:spPr>
          <a:xfrm rot="5400000" flipH="1" flipV="1">
            <a:off x="812785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34" name="Oval 1933"/>
          <p:cNvSpPr/>
          <p:nvPr/>
        </p:nvSpPr>
        <p:spPr>
          <a:xfrm>
            <a:off x="880625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5" name="Teardrop 3"/>
          <p:cNvSpPr/>
          <p:nvPr/>
        </p:nvSpPr>
        <p:spPr>
          <a:xfrm rot="5400000" flipH="1" flipV="1">
            <a:off x="728531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36" name="Oval 1935"/>
          <p:cNvSpPr/>
          <p:nvPr/>
        </p:nvSpPr>
        <p:spPr>
          <a:xfrm>
            <a:off x="796337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7" name="Teardrop 3"/>
          <p:cNvSpPr/>
          <p:nvPr/>
        </p:nvSpPr>
        <p:spPr>
          <a:xfrm rot="5400000" flipH="1" flipV="1">
            <a:off x="98129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38" name="Oval 1937"/>
          <p:cNvSpPr/>
          <p:nvPr/>
        </p:nvSpPr>
        <p:spPr>
          <a:xfrm>
            <a:off x="1049201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9" name="Teardrop 3"/>
          <p:cNvSpPr/>
          <p:nvPr/>
        </p:nvSpPr>
        <p:spPr>
          <a:xfrm rot="5400000" flipH="1" flipV="1">
            <a:off x="89703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0" name="Oval 1939"/>
          <p:cNvSpPr/>
          <p:nvPr/>
        </p:nvSpPr>
        <p:spPr>
          <a:xfrm>
            <a:off x="964913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41" name="Teardrop 3"/>
          <p:cNvSpPr/>
          <p:nvPr/>
        </p:nvSpPr>
        <p:spPr>
          <a:xfrm rot="5400000" flipH="1" flipV="1">
            <a:off x="11498011"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2" name="Teardrop 3"/>
          <p:cNvSpPr/>
          <p:nvPr/>
        </p:nvSpPr>
        <p:spPr>
          <a:xfrm rot="5400000" flipH="1" flipV="1">
            <a:off x="106554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3" name="Oval 1942"/>
          <p:cNvSpPr/>
          <p:nvPr/>
        </p:nvSpPr>
        <p:spPr>
          <a:xfrm>
            <a:off x="1133489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44" name="Teardrop 3"/>
          <p:cNvSpPr/>
          <p:nvPr/>
        </p:nvSpPr>
        <p:spPr>
          <a:xfrm rot="5400000" flipH="1" flipV="1">
            <a:off x="5449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5" name="Oval 1944"/>
          <p:cNvSpPr/>
          <p:nvPr/>
        </p:nvSpPr>
        <p:spPr>
          <a:xfrm>
            <a:off x="66645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6" name="Oval 1945"/>
          <p:cNvSpPr/>
          <p:nvPr/>
        </p:nvSpPr>
        <p:spPr>
          <a:xfrm>
            <a:off x="7667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7" name="Oval 1946"/>
          <p:cNvSpPr/>
          <p:nvPr/>
        </p:nvSpPr>
        <p:spPr>
          <a:xfrm>
            <a:off x="16092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8" name="Oval 1947"/>
          <p:cNvSpPr/>
          <p:nvPr/>
        </p:nvSpPr>
        <p:spPr>
          <a:xfrm>
            <a:off x="24518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9" name="Oval 1948"/>
          <p:cNvSpPr/>
          <p:nvPr/>
        </p:nvSpPr>
        <p:spPr>
          <a:xfrm>
            <a:off x="329435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0" name="Oval 1949"/>
          <p:cNvSpPr/>
          <p:nvPr/>
        </p:nvSpPr>
        <p:spPr>
          <a:xfrm>
            <a:off x="413689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1" name="Oval 1950"/>
          <p:cNvSpPr/>
          <p:nvPr/>
        </p:nvSpPr>
        <p:spPr>
          <a:xfrm>
            <a:off x="49794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2" name="Oval 1951"/>
          <p:cNvSpPr/>
          <p:nvPr/>
        </p:nvSpPr>
        <p:spPr>
          <a:xfrm>
            <a:off x="58219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3" name="Oval 1952"/>
          <p:cNvSpPr/>
          <p:nvPr/>
        </p:nvSpPr>
        <p:spPr>
          <a:xfrm>
            <a:off x="834959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4" name="Oval 1953"/>
          <p:cNvSpPr/>
          <p:nvPr/>
        </p:nvSpPr>
        <p:spPr>
          <a:xfrm>
            <a:off x="750705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5" name="Oval 1954"/>
          <p:cNvSpPr/>
          <p:nvPr/>
        </p:nvSpPr>
        <p:spPr>
          <a:xfrm>
            <a:off x="100346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6" name="Oval 1955"/>
          <p:cNvSpPr/>
          <p:nvPr/>
        </p:nvSpPr>
        <p:spPr>
          <a:xfrm>
            <a:off x="91921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7" name="Oval 1956"/>
          <p:cNvSpPr/>
          <p:nvPr/>
        </p:nvSpPr>
        <p:spPr>
          <a:xfrm>
            <a:off x="11719750"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8" name="Oval 1957"/>
          <p:cNvSpPr/>
          <p:nvPr/>
        </p:nvSpPr>
        <p:spPr>
          <a:xfrm>
            <a:off x="108772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9" name="Teardrop 3"/>
          <p:cNvSpPr/>
          <p:nvPr/>
        </p:nvSpPr>
        <p:spPr>
          <a:xfrm rot="5400000" flipH="1" flipV="1">
            <a:off x="60211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0" name="Teardrop 3"/>
          <p:cNvSpPr/>
          <p:nvPr/>
        </p:nvSpPr>
        <p:spPr>
          <a:xfrm rot="5400000" flipH="1" flipV="1">
            <a:off x="9659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1" name="Teardrop 3"/>
          <p:cNvSpPr/>
          <p:nvPr/>
        </p:nvSpPr>
        <p:spPr>
          <a:xfrm rot="5400000" flipH="1" flipV="1">
            <a:off x="18084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2" name="Teardrop 3"/>
          <p:cNvSpPr/>
          <p:nvPr/>
        </p:nvSpPr>
        <p:spPr>
          <a:xfrm rot="5400000" flipH="1" flipV="1">
            <a:off x="265102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3" name="Teardrop 3"/>
          <p:cNvSpPr/>
          <p:nvPr/>
        </p:nvSpPr>
        <p:spPr>
          <a:xfrm rot="5400000" flipH="1" flipV="1">
            <a:off x="349356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4" name="Teardrop 3"/>
          <p:cNvSpPr/>
          <p:nvPr/>
        </p:nvSpPr>
        <p:spPr>
          <a:xfrm rot="5400000" flipH="1" flipV="1">
            <a:off x="43361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5" name="Teardrop 3"/>
          <p:cNvSpPr/>
          <p:nvPr/>
        </p:nvSpPr>
        <p:spPr>
          <a:xfrm rot="5400000" flipH="1" flipV="1">
            <a:off x="51786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6" name="Teardrop 3"/>
          <p:cNvSpPr/>
          <p:nvPr/>
        </p:nvSpPr>
        <p:spPr>
          <a:xfrm rot="5400000" flipH="1" flipV="1">
            <a:off x="770626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7" name="Teardrop 3"/>
          <p:cNvSpPr/>
          <p:nvPr/>
        </p:nvSpPr>
        <p:spPr>
          <a:xfrm rot="5400000" flipH="1" flipV="1">
            <a:off x="686372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8" name="Teardrop 3"/>
          <p:cNvSpPr/>
          <p:nvPr/>
        </p:nvSpPr>
        <p:spPr>
          <a:xfrm rot="5400000" flipH="1" flipV="1">
            <a:off x="93913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9" name="Teardrop 3"/>
          <p:cNvSpPr/>
          <p:nvPr/>
        </p:nvSpPr>
        <p:spPr>
          <a:xfrm rot="5400000" flipH="1" flipV="1">
            <a:off x="85488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0" name="Teardrop 3"/>
          <p:cNvSpPr/>
          <p:nvPr/>
        </p:nvSpPr>
        <p:spPr>
          <a:xfrm rot="5400000" flipH="1" flipV="1">
            <a:off x="11076421"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1" name="Teardrop 3"/>
          <p:cNvSpPr/>
          <p:nvPr/>
        </p:nvSpPr>
        <p:spPr>
          <a:xfrm rot="5400000" flipH="1" flipV="1">
            <a:off x="102338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2" name="Teardrop 3"/>
          <p:cNvSpPr/>
          <p:nvPr/>
        </p:nvSpPr>
        <p:spPr>
          <a:xfrm rot="5400000" flipH="1" flipV="1">
            <a:off x="1234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3" name="Teardrop 3"/>
          <p:cNvSpPr/>
          <p:nvPr/>
        </p:nvSpPr>
        <p:spPr>
          <a:xfrm rot="5400000" flipH="1" flipV="1">
            <a:off x="11760002" y="4069935"/>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8" y="250112"/>
                  <a:pt x="155376" y="250112"/>
                </a:cubicBezTo>
                <a:cubicBezTo>
                  <a:pt x="174455" y="249746"/>
                  <a:pt x="198601" y="254980"/>
                  <a:pt x="211458" y="268141"/>
                </a:cubicBezTo>
                <a:cubicBezTo>
                  <a:pt x="215886"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7"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60" y="254779"/>
                  <a:pt x="246352" y="254786"/>
                </a:cubicBezTo>
                <a:cubicBezTo>
                  <a:pt x="246345" y="254794"/>
                  <a:pt x="246337" y="254801"/>
                  <a:pt x="246329" y="254808"/>
                </a:cubicBezTo>
                <a:lnTo>
                  <a:pt x="238101" y="246581"/>
                </a:lnTo>
                <a:lnTo>
                  <a:pt x="223742" y="268215"/>
                </a:lnTo>
                <a:lnTo>
                  <a:pt x="190546" y="268215"/>
                </a:lnTo>
                <a:cubicBezTo>
                  <a:pt x="181970" y="262570"/>
                  <a:pt x="170130" y="261374"/>
                  <a:pt x="154813" y="261668"/>
                </a:cubicBezTo>
                <a:cubicBezTo>
                  <a:pt x="121806" y="261668"/>
                  <a:pt x="92467" y="245961"/>
                  <a:pt x="74179"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90" y="195895"/>
                  <a:pt x="53000" y="178457"/>
                  <a:pt x="53000" y="159854"/>
                </a:cubicBezTo>
                <a:cubicBezTo>
                  <a:pt x="53000" y="132604"/>
                  <a:pt x="63706" y="107854"/>
                  <a:pt x="81286" y="89721"/>
                </a:cubicBez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4" name="Oval 1973"/>
          <p:cNvSpPr/>
          <p:nvPr/>
        </p:nvSpPr>
        <p:spPr>
          <a:xfrm>
            <a:off x="70866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5" name="Oval 1974"/>
          <p:cNvSpPr/>
          <p:nvPr/>
        </p:nvSpPr>
        <p:spPr>
          <a:xfrm>
            <a:off x="3463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6" name="Oval 1975"/>
          <p:cNvSpPr/>
          <p:nvPr/>
        </p:nvSpPr>
        <p:spPr>
          <a:xfrm>
            <a:off x="11888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7" name="Oval 1976"/>
          <p:cNvSpPr/>
          <p:nvPr/>
        </p:nvSpPr>
        <p:spPr>
          <a:xfrm>
            <a:off x="20314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8" name="Oval 1977"/>
          <p:cNvSpPr/>
          <p:nvPr/>
        </p:nvSpPr>
        <p:spPr>
          <a:xfrm>
            <a:off x="28739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9" name="Oval 1978"/>
          <p:cNvSpPr/>
          <p:nvPr/>
        </p:nvSpPr>
        <p:spPr>
          <a:xfrm>
            <a:off x="371649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0" name="Oval 1979"/>
          <p:cNvSpPr/>
          <p:nvPr/>
        </p:nvSpPr>
        <p:spPr>
          <a:xfrm>
            <a:off x="45590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1" name="Oval 1980"/>
          <p:cNvSpPr/>
          <p:nvPr/>
        </p:nvSpPr>
        <p:spPr>
          <a:xfrm>
            <a:off x="54015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2" name="Oval 1981"/>
          <p:cNvSpPr/>
          <p:nvPr/>
        </p:nvSpPr>
        <p:spPr>
          <a:xfrm>
            <a:off x="62441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3" name="Oval 1982"/>
          <p:cNvSpPr/>
          <p:nvPr/>
        </p:nvSpPr>
        <p:spPr>
          <a:xfrm>
            <a:off x="87717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4" name="Oval 1983"/>
          <p:cNvSpPr/>
          <p:nvPr/>
        </p:nvSpPr>
        <p:spPr>
          <a:xfrm>
            <a:off x="792919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5" name="Oval 1984"/>
          <p:cNvSpPr/>
          <p:nvPr/>
        </p:nvSpPr>
        <p:spPr>
          <a:xfrm>
            <a:off x="104568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6" name="Oval 1985"/>
          <p:cNvSpPr/>
          <p:nvPr/>
        </p:nvSpPr>
        <p:spPr>
          <a:xfrm>
            <a:off x="96142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7" name="Oval 1986"/>
          <p:cNvSpPr/>
          <p:nvPr/>
        </p:nvSpPr>
        <p:spPr>
          <a:xfrm>
            <a:off x="112993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8" name="Teardrop 3"/>
          <p:cNvSpPr/>
          <p:nvPr/>
        </p:nvSpPr>
        <p:spPr>
          <a:xfrm rot="5400000" flipH="1" flipV="1">
            <a:off x="663614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9" name="Teardrop 3"/>
          <p:cNvSpPr/>
          <p:nvPr/>
        </p:nvSpPr>
        <p:spPr>
          <a:xfrm rot="5400000" flipH="1" flipV="1">
            <a:off x="22905" y="4316257"/>
            <a:ext cx="232840" cy="278649"/>
          </a:xfrm>
          <a:custGeom>
            <a:avLst/>
            <a:gdLst/>
            <a:ahLst/>
            <a:cxnLst/>
            <a:rect l="l" t="t" r="r" b="b"/>
            <a:pathLst>
              <a:path w="232840" h="278649">
                <a:moveTo>
                  <a:pt x="232840" y="8776"/>
                </a:moveTo>
                <a:cubicBezTo>
                  <a:pt x="232449" y="34030"/>
                  <a:pt x="222519" y="59101"/>
                  <a:pt x="203250" y="78369"/>
                </a:cubicBezTo>
                <a:cubicBezTo>
                  <a:pt x="190082" y="91537"/>
                  <a:pt x="174206" y="100343"/>
                  <a:pt x="157326" y="104416"/>
                </a:cubicBezTo>
                <a:cubicBezTo>
                  <a:pt x="166417" y="119205"/>
                  <a:pt x="171406" y="136643"/>
                  <a:pt x="171406" y="155247"/>
                </a:cubicBezTo>
                <a:cubicBezTo>
                  <a:pt x="171406" y="182497"/>
                  <a:pt x="160701" y="207247"/>
                  <a:pt x="143120" y="225380"/>
                </a:cubicBezTo>
                <a:cubicBezTo>
                  <a:pt x="124986" y="242961"/>
                  <a:pt x="100237" y="253667"/>
                  <a:pt x="72986" y="253667"/>
                </a:cubicBezTo>
                <a:cubicBezTo>
                  <a:pt x="54383" y="253667"/>
                  <a:pt x="36945" y="248677"/>
                  <a:pt x="22156" y="239586"/>
                </a:cubicBezTo>
                <a:lnTo>
                  <a:pt x="0" y="278649"/>
                </a:lnTo>
                <a:lnTo>
                  <a:pt x="0" y="260595"/>
                </a:lnTo>
                <a:cubicBezTo>
                  <a:pt x="5973" y="252057"/>
                  <a:pt x="9654" y="242433"/>
                  <a:pt x="11467" y="232488"/>
                </a:cubicBezTo>
                <a:lnTo>
                  <a:pt x="0" y="218900"/>
                </a:lnTo>
                <a:lnTo>
                  <a:pt x="0" y="201603"/>
                </a:lnTo>
                <a:cubicBezTo>
                  <a:pt x="14950" y="226291"/>
                  <a:pt x="42305" y="241857"/>
                  <a:pt x="73296" y="241857"/>
                </a:cubicBezTo>
                <a:cubicBezTo>
                  <a:pt x="97207" y="241857"/>
                  <a:pt x="118953" y="232592"/>
                  <a:pt x="134965" y="217271"/>
                </a:cubicBezTo>
                <a:lnTo>
                  <a:pt x="0" y="82306"/>
                </a:lnTo>
                <a:lnTo>
                  <a:pt x="0" y="82216"/>
                </a:lnTo>
                <a:lnTo>
                  <a:pt x="135010" y="217225"/>
                </a:lnTo>
                <a:cubicBezTo>
                  <a:pt x="150331" y="201213"/>
                  <a:pt x="159597" y="179467"/>
                  <a:pt x="159597" y="155556"/>
                </a:cubicBezTo>
                <a:cubicBezTo>
                  <a:pt x="159597" y="105538"/>
                  <a:pt x="119048" y="64989"/>
                  <a:pt x="69030" y="64989"/>
                </a:cubicBezTo>
                <a:cubicBezTo>
                  <a:pt x="49952" y="65355"/>
                  <a:pt x="25806" y="60121"/>
                  <a:pt x="12948" y="46961"/>
                </a:cubicBezTo>
                <a:lnTo>
                  <a:pt x="0" y="66032"/>
                </a:lnTo>
                <a:lnTo>
                  <a:pt x="0" y="46474"/>
                </a:lnTo>
                <a:cubicBezTo>
                  <a:pt x="9193" y="32573"/>
                  <a:pt x="11853" y="16060"/>
                  <a:pt x="9334" y="0"/>
                </a:cubicBezTo>
                <a:lnTo>
                  <a:pt x="17529" y="0"/>
                </a:lnTo>
                <a:cubicBezTo>
                  <a:pt x="21671" y="11094"/>
                  <a:pt x="20740" y="22668"/>
                  <a:pt x="17673" y="33790"/>
                </a:cubicBezTo>
                <a:cubicBezTo>
                  <a:pt x="27631" y="50142"/>
                  <a:pt x="43609" y="53932"/>
                  <a:pt x="69593" y="53433"/>
                </a:cubicBezTo>
                <a:cubicBezTo>
                  <a:pt x="102600" y="53434"/>
                  <a:pt x="131938" y="69140"/>
                  <a:pt x="150227" y="93727"/>
                </a:cubicBezTo>
                <a:cubicBezTo>
                  <a:pt x="166735" y="90718"/>
                  <a:pt x="182357" y="82561"/>
                  <a:pt x="195118" y="69800"/>
                </a:cubicBezTo>
                <a:cubicBezTo>
                  <a:pt x="212026" y="52893"/>
                  <a:pt x="220851" y="30964"/>
                  <a:pt x="221339" y="8808"/>
                </a:cubicBezTo>
                <a:lnTo>
                  <a:pt x="136174" y="8808"/>
                </a:lnTo>
                <a:lnTo>
                  <a:pt x="136173" y="8744"/>
                </a:lnTo>
                <a:lnTo>
                  <a:pt x="221340" y="8744"/>
                </a:lnTo>
                <a:lnTo>
                  <a:pt x="219467" y="0"/>
                </a:lnTo>
                <a:lnTo>
                  <a:pt x="231012" y="0"/>
                </a:lnTo>
                <a:cubicBezTo>
                  <a:pt x="232616" y="2826"/>
                  <a:pt x="232794" y="5800"/>
                  <a:pt x="232840"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0" name="Teardrop 3"/>
          <p:cNvSpPr/>
          <p:nvPr/>
        </p:nvSpPr>
        <p:spPr>
          <a:xfrm rot="5400000" flipH="1" flipV="1">
            <a:off x="158090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6"/>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lnTo>
                  <a:pt x="143120" y="486503"/>
                </a:lnTo>
                <a:cubicBezTo>
                  <a:pt x="124986" y="504084"/>
                  <a:pt x="100237" y="514790"/>
                  <a:pt x="72986" y="514790"/>
                </a:cubicBezTo>
                <a:cubicBezTo>
                  <a:pt x="54383" y="514790"/>
                  <a:pt x="36945" y="509800"/>
                  <a:pt x="22156" y="500710"/>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50"/>
                  <a:pt x="133071" y="187160"/>
                </a:cubicBezTo>
                <a:cubicBezTo>
                  <a:pt x="149460" y="170771"/>
                  <a:pt x="159597" y="148129"/>
                  <a:pt x="159597" y="123119"/>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09"/>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5"/>
                  <a:pt x="203250" y="200305"/>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1" name="Teardrop 3"/>
          <p:cNvSpPr/>
          <p:nvPr/>
        </p:nvSpPr>
        <p:spPr>
          <a:xfrm rot="5400000" flipH="1" flipV="1">
            <a:off x="242344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7"/>
                  <a:pt x="171406" y="416370"/>
                </a:cubicBezTo>
                <a:cubicBezTo>
                  <a:pt x="171406" y="443620"/>
                  <a:pt x="160701" y="468370"/>
                  <a:pt x="143120" y="486503"/>
                </a:cubicBezTo>
                <a:cubicBezTo>
                  <a:pt x="124986" y="504084"/>
                  <a:pt x="100237" y="514790"/>
                  <a:pt x="72986" y="514790"/>
                </a:cubicBezTo>
                <a:cubicBezTo>
                  <a:pt x="54383" y="514790"/>
                  <a:pt x="36945" y="509800"/>
                  <a:pt x="22156" y="500710"/>
                </a:cubicBezTo>
                <a:lnTo>
                  <a:pt x="0" y="539772"/>
                </a:lnTo>
                <a:lnTo>
                  <a:pt x="0" y="521718"/>
                </a:lnTo>
                <a:cubicBezTo>
                  <a:pt x="5973" y="513180"/>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9"/>
                </a:lnTo>
                <a:lnTo>
                  <a:pt x="135010" y="478348"/>
                </a:lnTo>
                <a:cubicBezTo>
                  <a:pt x="150331" y="462336"/>
                  <a:pt x="159597" y="440590"/>
                  <a:pt x="159597" y="416680"/>
                </a:cubicBezTo>
                <a:cubicBezTo>
                  <a:pt x="159597" y="366661"/>
                  <a:pt x="119048" y="326112"/>
                  <a:pt x="69030" y="326113"/>
                </a:cubicBezTo>
                <a:cubicBezTo>
                  <a:pt x="49952" y="326478"/>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2" name="Teardrop 3"/>
          <p:cNvSpPr/>
          <p:nvPr/>
        </p:nvSpPr>
        <p:spPr>
          <a:xfrm rot="5400000" flipH="1" flipV="1">
            <a:off x="326598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7"/>
                  <a:pt x="171406" y="416370"/>
                </a:cubicBezTo>
                <a:cubicBezTo>
                  <a:pt x="171406" y="443620"/>
                  <a:pt x="160701" y="468370"/>
                  <a:pt x="143120" y="486503"/>
                </a:cubicBezTo>
                <a:cubicBezTo>
                  <a:pt x="124986" y="504084"/>
                  <a:pt x="100237" y="514790"/>
                  <a:pt x="72986" y="514790"/>
                </a:cubicBezTo>
                <a:cubicBezTo>
                  <a:pt x="54383" y="514790"/>
                  <a:pt x="36945" y="509800"/>
                  <a:pt x="22156" y="500710"/>
                </a:cubicBezTo>
                <a:lnTo>
                  <a:pt x="0" y="539772"/>
                </a:lnTo>
                <a:lnTo>
                  <a:pt x="0" y="521718"/>
                </a:lnTo>
                <a:cubicBezTo>
                  <a:pt x="5973" y="513180"/>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9"/>
                </a:lnTo>
                <a:lnTo>
                  <a:pt x="135010" y="478348"/>
                </a:lnTo>
                <a:cubicBezTo>
                  <a:pt x="150331" y="462336"/>
                  <a:pt x="159597" y="440590"/>
                  <a:pt x="159597" y="416680"/>
                </a:cubicBezTo>
                <a:cubicBezTo>
                  <a:pt x="159597" y="366661"/>
                  <a:pt x="119048" y="326112"/>
                  <a:pt x="69030" y="326113"/>
                </a:cubicBezTo>
                <a:cubicBezTo>
                  <a:pt x="49952" y="326478"/>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3" name="Teardrop 3"/>
          <p:cNvSpPr/>
          <p:nvPr/>
        </p:nvSpPr>
        <p:spPr>
          <a:xfrm rot="5400000" flipH="1" flipV="1">
            <a:off x="4108522" y="4185695"/>
            <a:ext cx="232840" cy="539773"/>
          </a:xfrm>
          <a:custGeom>
            <a:avLst/>
            <a:gdLst/>
            <a:ahLst/>
            <a:cxnLst/>
            <a:rect l="l" t="t" r="r" b="b"/>
            <a:pathLst>
              <a:path w="232840" h="539773">
                <a:moveTo>
                  <a:pt x="221340" y="269867"/>
                </a:moveTo>
                <a:cubicBezTo>
                  <a:pt x="220851" y="247712"/>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6"/>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4" name="Teardrop 3"/>
          <p:cNvSpPr/>
          <p:nvPr/>
        </p:nvSpPr>
        <p:spPr>
          <a:xfrm rot="5400000" flipH="1" flipV="1">
            <a:off x="495106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5" name="Teardrop 3"/>
          <p:cNvSpPr/>
          <p:nvPr/>
        </p:nvSpPr>
        <p:spPr>
          <a:xfrm rot="5400000" flipH="1" flipV="1">
            <a:off x="579360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6" name="Teardrop 3"/>
          <p:cNvSpPr/>
          <p:nvPr/>
        </p:nvSpPr>
        <p:spPr>
          <a:xfrm rot="5400000" flipH="1" flipV="1">
            <a:off x="832122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7" name="Teardrop 3"/>
          <p:cNvSpPr/>
          <p:nvPr/>
        </p:nvSpPr>
        <p:spPr>
          <a:xfrm rot="5400000" flipH="1" flipV="1">
            <a:off x="747868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6"/>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8" name="Teardrop 3"/>
          <p:cNvSpPr/>
          <p:nvPr/>
        </p:nvSpPr>
        <p:spPr>
          <a:xfrm rot="5400000" flipH="1" flipV="1">
            <a:off x="1000630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9" name="Teardrop 3"/>
          <p:cNvSpPr/>
          <p:nvPr/>
        </p:nvSpPr>
        <p:spPr>
          <a:xfrm rot="5400000" flipH="1" flipV="1">
            <a:off x="916376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7"/>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6"/>
                  <a:pt x="5972" y="26608"/>
                  <a:pt x="0" y="18073"/>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00" name="Teardrop 3"/>
          <p:cNvSpPr/>
          <p:nvPr/>
        </p:nvSpPr>
        <p:spPr>
          <a:xfrm rot="5400000" flipH="1" flipV="1">
            <a:off x="11691380"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01" name="Teardrop 3"/>
          <p:cNvSpPr/>
          <p:nvPr/>
        </p:nvSpPr>
        <p:spPr>
          <a:xfrm rot="5400000" flipH="1" flipV="1">
            <a:off x="1084884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6"/>
                  <a:pt x="5972" y="26608"/>
                  <a:pt x="0" y="18073"/>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02" name="Teardrop 3"/>
          <p:cNvSpPr/>
          <p:nvPr/>
        </p:nvSpPr>
        <p:spPr>
          <a:xfrm rot="5400000" flipH="1" flipV="1">
            <a:off x="733383"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3"/>
                  <a:pt x="69593" y="225242"/>
                </a:cubicBezTo>
                <a:cubicBezTo>
                  <a:pt x="43433" y="224741"/>
                  <a:pt x="27415" y="228586"/>
                  <a:pt x="17461" y="245212"/>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lnTo>
                  <a:pt x="143120" y="486503"/>
                </a:lnTo>
                <a:cubicBezTo>
                  <a:pt x="124986" y="504084"/>
                  <a:pt x="100237" y="514790"/>
                  <a:pt x="72986" y="514790"/>
                </a:cubicBezTo>
                <a:cubicBezTo>
                  <a:pt x="54383" y="514790"/>
                  <a:pt x="36945" y="509800"/>
                  <a:pt x="22156" y="500710"/>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8"/>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50"/>
                  <a:pt x="133071" y="187160"/>
                </a:cubicBezTo>
                <a:cubicBezTo>
                  <a:pt x="149460" y="170771"/>
                  <a:pt x="159597" y="148129"/>
                  <a:pt x="159597" y="123119"/>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03" name="Oval 1651"/>
          <p:cNvSpPr/>
          <p:nvPr/>
        </p:nvSpPr>
        <p:spPr>
          <a:xfrm>
            <a:off x="812619" y="4561319"/>
            <a:ext cx="11030995" cy="10682"/>
          </a:xfrm>
          <a:custGeom>
            <a:avLst/>
            <a:gdLst/>
            <a:ahLst/>
            <a:cxnLst/>
            <a:rect l="l" t="t" r="r" b="b"/>
            <a:pathLst>
              <a:path w="11030995" h="10682">
                <a:moveTo>
                  <a:pt x="10992007" y="0"/>
                </a:moveTo>
                <a:cubicBezTo>
                  <a:pt x="11006265" y="0"/>
                  <a:pt x="11019702" y="3516"/>
                  <a:pt x="11030995" y="10682"/>
                </a:cubicBezTo>
                <a:lnTo>
                  <a:pt x="10953019" y="10682"/>
                </a:lnTo>
                <a:cubicBezTo>
                  <a:pt x="10964312" y="3516"/>
                  <a:pt x="10977749" y="0"/>
                  <a:pt x="10992007" y="0"/>
                </a:cubicBezTo>
                <a:close/>
                <a:moveTo>
                  <a:pt x="10149468" y="0"/>
                </a:moveTo>
                <a:cubicBezTo>
                  <a:pt x="10163726" y="0"/>
                  <a:pt x="10177163" y="3516"/>
                  <a:pt x="10188456" y="10682"/>
                </a:cubicBezTo>
                <a:lnTo>
                  <a:pt x="10110480" y="10682"/>
                </a:lnTo>
                <a:cubicBezTo>
                  <a:pt x="10121773" y="3516"/>
                  <a:pt x="10135210" y="0"/>
                  <a:pt x="10149468" y="0"/>
                </a:cubicBezTo>
                <a:close/>
                <a:moveTo>
                  <a:pt x="9306928" y="0"/>
                </a:moveTo>
                <a:cubicBezTo>
                  <a:pt x="9321186" y="0"/>
                  <a:pt x="9334623" y="3516"/>
                  <a:pt x="9345916" y="10682"/>
                </a:cubicBezTo>
                <a:lnTo>
                  <a:pt x="9267940" y="10682"/>
                </a:lnTo>
                <a:cubicBezTo>
                  <a:pt x="9279233" y="3516"/>
                  <a:pt x="9292670" y="0"/>
                  <a:pt x="9306928" y="0"/>
                </a:cubicBezTo>
                <a:close/>
                <a:moveTo>
                  <a:pt x="8464388" y="0"/>
                </a:moveTo>
                <a:cubicBezTo>
                  <a:pt x="8478646" y="0"/>
                  <a:pt x="8492083" y="3516"/>
                  <a:pt x="8503376" y="10682"/>
                </a:cubicBezTo>
                <a:lnTo>
                  <a:pt x="8425400" y="10682"/>
                </a:lnTo>
                <a:cubicBezTo>
                  <a:pt x="8436693" y="3516"/>
                  <a:pt x="8450130" y="0"/>
                  <a:pt x="8464388" y="0"/>
                </a:cubicBezTo>
                <a:close/>
                <a:moveTo>
                  <a:pt x="7621848" y="0"/>
                </a:moveTo>
                <a:cubicBezTo>
                  <a:pt x="7636106" y="0"/>
                  <a:pt x="7649543" y="3516"/>
                  <a:pt x="7660836" y="10682"/>
                </a:cubicBezTo>
                <a:lnTo>
                  <a:pt x="7582860" y="10682"/>
                </a:lnTo>
                <a:cubicBezTo>
                  <a:pt x="7594153" y="3516"/>
                  <a:pt x="7607590" y="0"/>
                  <a:pt x="7621848" y="0"/>
                </a:cubicBezTo>
                <a:close/>
                <a:moveTo>
                  <a:pt x="6779308" y="0"/>
                </a:moveTo>
                <a:cubicBezTo>
                  <a:pt x="6793566" y="0"/>
                  <a:pt x="6807003" y="3516"/>
                  <a:pt x="6818296" y="10682"/>
                </a:cubicBezTo>
                <a:lnTo>
                  <a:pt x="6740320" y="10682"/>
                </a:lnTo>
                <a:cubicBezTo>
                  <a:pt x="6751613" y="3516"/>
                  <a:pt x="6765050" y="0"/>
                  <a:pt x="6779308" y="0"/>
                </a:cubicBezTo>
                <a:close/>
                <a:moveTo>
                  <a:pt x="5936768" y="0"/>
                </a:moveTo>
                <a:cubicBezTo>
                  <a:pt x="5951026" y="0"/>
                  <a:pt x="5964463" y="3516"/>
                  <a:pt x="5975757" y="10682"/>
                </a:cubicBezTo>
                <a:lnTo>
                  <a:pt x="5897780" y="10682"/>
                </a:lnTo>
                <a:cubicBezTo>
                  <a:pt x="5909073" y="3516"/>
                  <a:pt x="5922510" y="0"/>
                  <a:pt x="5936768" y="0"/>
                </a:cubicBezTo>
                <a:close/>
                <a:moveTo>
                  <a:pt x="5094228" y="0"/>
                </a:moveTo>
                <a:cubicBezTo>
                  <a:pt x="5108486" y="0"/>
                  <a:pt x="5121923" y="3516"/>
                  <a:pt x="5133217" y="10682"/>
                </a:cubicBezTo>
                <a:lnTo>
                  <a:pt x="5055240" y="10682"/>
                </a:lnTo>
                <a:cubicBezTo>
                  <a:pt x="5066533" y="3516"/>
                  <a:pt x="5079970" y="0"/>
                  <a:pt x="5094228" y="0"/>
                </a:cubicBezTo>
                <a:close/>
                <a:moveTo>
                  <a:pt x="4251688" y="0"/>
                </a:moveTo>
                <a:cubicBezTo>
                  <a:pt x="4265946" y="0"/>
                  <a:pt x="4279383" y="3516"/>
                  <a:pt x="4290676" y="10682"/>
                </a:cubicBezTo>
                <a:lnTo>
                  <a:pt x="4212700" y="10682"/>
                </a:lnTo>
                <a:cubicBezTo>
                  <a:pt x="4223993" y="3516"/>
                  <a:pt x="4237430" y="0"/>
                  <a:pt x="4251688" y="0"/>
                </a:cubicBezTo>
                <a:close/>
                <a:moveTo>
                  <a:pt x="3409148" y="0"/>
                </a:moveTo>
                <a:cubicBezTo>
                  <a:pt x="3423406" y="0"/>
                  <a:pt x="3436843" y="3516"/>
                  <a:pt x="3448136" y="10682"/>
                </a:cubicBezTo>
                <a:lnTo>
                  <a:pt x="3370160" y="10682"/>
                </a:lnTo>
                <a:cubicBezTo>
                  <a:pt x="3381453" y="3516"/>
                  <a:pt x="3394890" y="0"/>
                  <a:pt x="3409148" y="0"/>
                </a:cubicBezTo>
                <a:close/>
                <a:moveTo>
                  <a:pt x="2566608" y="0"/>
                </a:moveTo>
                <a:cubicBezTo>
                  <a:pt x="2580866" y="0"/>
                  <a:pt x="2594303" y="3516"/>
                  <a:pt x="2605596" y="10682"/>
                </a:cubicBezTo>
                <a:lnTo>
                  <a:pt x="2527620" y="10682"/>
                </a:lnTo>
                <a:cubicBezTo>
                  <a:pt x="2538913" y="3516"/>
                  <a:pt x="2552350" y="0"/>
                  <a:pt x="2566608" y="0"/>
                </a:cubicBezTo>
                <a:close/>
                <a:moveTo>
                  <a:pt x="1724068" y="0"/>
                </a:moveTo>
                <a:cubicBezTo>
                  <a:pt x="1738326" y="0"/>
                  <a:pt x="1751763" y="3516"/>
                  <a:pt x="1763056" y="10682"/>
                </a:cubicBezTo>
                <a:lnTo>
                  <a:pt x="1685080" y="10682"/>
                </a:lnTo>
                <a:cubicBezTo>
                  <a:pt x="1696373" y="3516"/>
                  <a:pt x="1709810" y="0"/>
                  <a:pt x="1724068" y="0"/>
                </a:cubicBezTo>
                <a:close/>
                <a:moveTo>
                  <a:pt x="881528" y="0"/>
                </a:moveTo>
                <a:cubicBezTo>
                  <a:pt x="895786" y="0"/>
                  <a:pt x="909223" y="3516"/>
                  <a:pt x="920516" y="10682"/>
                </a:cubicBezTo>
                <a:lnTo>
                  <a:pt x="842540" y="10682"/>
                </a:lnTo>
                <a:cubicBezTo>
                  <a:pt x="853833" y="3516"/>
                  <a:pt x="867270" y="0"/>
                  <a:pt x="881528" y="0"/>
                </a:cubicBezTo>
                <a:close/>
                <a:moveTo>
                  <a:pt x="38988" y="0"/>
                </a:moveTo>
                <a:cubicBezTo>
                  <a:pt x="53246" y="0"/>
                  <a:pt x="66683" y="3516"/>
                  <a:pt x="77976" y="10682"/>
                </a:cubicBezTo>
                <a:lnTo>
                  <a:pt x="0" y="10682"/>
                </a:lnTo>
                <a:cubicBezTo>
                  <a:pt x="11293" y="3516"/>
                  <a:pt x="24730" y="0"/>
                  <a:pt x="389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FEE70367-6C21-E04B-9D18-7499E202F7F7}" type="datetimeFigureOut">
              <a:rPr lang="en-US" smtClean="0"/>
              <a:t>9/21/2020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713140-D8B1-4042-ACD9-9DEE776856C0}"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8638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E70367-6C21-E04B-9D18-7499E202F7F7}" type="datetimeFigureOut">
              <a:rPr lang="en-US" smtClean="0"/>
              <a:t>9/21/2020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713140-D8B1-4042-ACD9-9DEE776856C0}" type="slidenum">
              <a:rPr lang="en-US" smtClean="0"/>
              <a:t>‹#›</a:t>
            </a:fld>
            <a:endParaRPr lang="en-US"/>
          </a:p>
        </p:txBody>
      </p:sp>
    </p:spTree>
    <p:extLst>
      <p:ext uri="{BB962C8B-B14F-4D97-AF65-F5344CB8AC3E}">
        <p14:creationId xmlns:p14="http://schemas.microsoft.com/office/powerpoint/2010/main" val="1268207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526" name="Group 525"/>
          <p:cNvGrpSpPr/>
          <p:nvPr/>
        </p:nvGrpSpPr>
        <p:grpSpPr>
          <a:xfrm>
            <a:off x="0" y="420256"/>
            <a:ext cx="12188952" cy="3795497"/>
            <a:chOff x="0" y="420256"/>
            <a:chExt cx="12188952" cy="3795497"/>
          </a:xfrm>
        </p:grpSpPr>
        <p:cxnSp>
          <p:nvCxnSpPr>
            <p:cNvPr id="527" name="Straight Connector 526"/>
            <p:cNvCxnSpPr/>
            <p:nvPr/>
          </p:nvCxnSpPr>
          <p:spPr>
            <a:xfrm>
              <a:off x="0" y="4215753"/>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8" name="Straight Connector 527"/>
            <p:cNvCxnSpPr/>
            <p:nvPr/>
          </p:nvCxnSpPr>
          <p:spPr>
            <a:xfrm>
              <a:off x="0" y="3794032"/>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9" name="Straight Connector 528"/>
            <p:cNvCxnSpPr/>
            <p:nvPr/>
          </p:nvCxnSpPr>
          <p:spPr>
            <a:xfrm>
              <a:off x="0" y="3372310"/>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0" name="Straight Connector 529"/>
            <p:cNvCxnSpPr/>
            <p:nvPr/>
          </p:nvCxnSpPr>
          <p:spPr>
            <a:xfrm>
              <a:off x="0" y="2950588"/>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1" name="Straight Connector 530"/>
            <p:cNvCxnSpPr/>
            <p:nvPr/>
          </p:nvCxnSpPr>
          <p:spPr>
            <a:xfrm>
              <a:off x="0" y="2528866"/>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2" name="Straight Connector 531"/>
            <p:cNvCxnSpPr/>
            <p:nvPr/>
          </p:nvCxnSpPr>
          <p:spPr>
            <a:xfrm>
              <a:off x="0" y="2107144"/>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3" name="Straight Connector 532"/>
            <p:cNvCxnSpPr/>
            <p:nvPr/>
          </p:nvCxnSpPr>
          <p:spPr>
            <a:xfrm>
              <a:off x="0" y="1685422"/>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4" name="Straight Connector 533"/>
            <p:cNvCxnSpPr/>
            <p:nvPr/>
          </p:nvCxnSpPr>
          <p:spPr>
            <a:xfrm>
              <a:off x="0" y="1263700"/>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5" name="Straight Connector 534"/>
            <p:cNvCxnSpPr/>
            <p:nvPr/>
          </p:nvCxnSpPr>
          <p:spPr>
            <a:xfrm>
              <a:off x="0" y="841978"/>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6" name="Straight Connector 535"/>
            <p:cNvCxnSpPr/>
            <p:nvPr/>
          </p:nvCxnSpPr>
          <p:spPr>
            <a:xfrm>
              <a:off x="0" y="420256"/>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sp>
        <p:nvSpPr>
          <p:cNvPr id="537" name="Rectangle 379"/>
          <p:cNvSpPr/>
          <p:nvPr/>
        </p:nvSpPr>
        <p:spPr>
          <a:xfrm rot="18900000" flipV="1">
            <a:off x="9445819" y="-965459"/>
            <a:ext cx="13717" cy="6493220"/>
          </a:xfrm>
          <a:custGeom>
            <a:avLst/>
            <a:gdLst/>
            <a:ahLst/>
            <a:cxnLst/>
            <a:rect l="l" t="t" r="r" b="b"/>
            <a:pathLst>
              <a:path w="13717" h="6493220">
                <a:moveTo>
                  <a:pt x="1" y="6493220"/>
                </a:moveTo>
                <a:lnTo>
                  <a:pt x="13717" y="6479504"/>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38" name="Rectangle 56"/>
          <p:cNvSpPr/>
          <p:nvPr/>
        </p:nvSpPr>
        <p:spPr>
          <a:xfrm>
            <a:off x="0" y="0"/>
            <a:ext cx="11816540" cy="4572004"/>
          </a:xfrm>
          <a:custGeom>
            <a:avLst/>
            <a:gdLst/>
            <a:ahLst/>
            <a:cxnLst/>
            <a:rect l="l" t="t" r="r" b="b"/>
            <a:pathLst>
              <a:path w="11816540" h="4572004">
                <a:moveTo>
                  <a:pt x="11802824" y="4"/>
                </a:moveTo>
                <a:lnTo>
                  <a:pt x="11816540" y="4"/>
                </a:lnTo>
                <a:lnTo>
                  <a:pt x="11816540" y="4572004"/>
                </a:lnTo>
                <a:lnTo>
                  <a:pt x="11802824" y="4572004"/>
                </a:lnTo>
                <a:close/>
                <a:moveTo>
                  <a:pt x="5901406" y="4"/>
                </a:moveTo>
                <a:lnTo>
                  <a:pt x="5915122" y="4"/>
                </a:lnTo>
                <a:lnTo>
                  <a:pt x="5915122" y="4572004"/>
                </a:lnTo>
                <a:lnTo>
                  <a:pt x="5901406" y="4572004"/>
                </a:lnTo>
                <a:close/>
                <a:moveTo>
                  <a:pt x="10959754" y="3"/>
                </a:moveTo>
                <a:lnTo>
                  <a:pt x="10973470" y="3"/>
                </a:lnTo>
                <a:lnTo>
                  <a:pt x="10973470" y="4572003"/>
                </a:lnTo>
                <a:lnTo>
                  <a:pt x="10959754" y="4572003"/>
                </a:lnTo>
                <a:close/>
                <a:moveTo>
                  <a:pt x="5058348" y="3"/>
                </a:moveTo>
                <a:lnTo>
                  <a:pt x="5072064" y="3"/>
                </a:lnTo>
                <a:lnTo>
                  <a:pt x="5072064" y="4572003"/>
                </a:lnTo>
                <a:lnTo>
                  <a:pt x="5058348" y="4572003"/>
                </a:lnTo>
                <a:close/>
                <a:moveTo>
                  <a:pt x="11381283" y="2"/>
                </a:moveTo>
                <a:lnTo>
                  <a:pt x="11394999" y="2"/>
                </a:lnTo>
                <a:lnTo>
                  <a:pt x="11394999" y="4572002"/>
                </a:lnTo>
                <a:lnTo>
                  <a:pt x="11381283" y="4572002"/>
                </a:lnTo>
                <a:close/>
                <a:moveTo>
                  <a:pt x="10538225" y="2"/>
                </a:moveTo>
                <a:lnTo>
                  <a:pt x="10551941" y="2"/>
                </a:lnTo>
                <a:lnTo>
                  <a:pt x="10551941" y="4572002"/>
                </a:lnTo>
                <a:lnTo>
                  <a:pt x="10538225" y="4572002"/>
                </a:lnTo>
                <a:close/>
                <a:moveTo>
                  <a:pt x="10116696" y="2"/>
                </a:moveTo>
                <a:lnTo>
                  <a:pt x="10130412" y="2"/>
                </a:lnTo>
                <a:lnTo>
                  <a:pt x="10130412" y="4572002"/>
                </a:lnTo>
                <a:lnTo>
                  <a:pt x="10116696" y="4572002"/>
                </a:lnTo>
                <a:close/>
                <a:moveTo>
                  <a:pt x="6322935" y="2"/>
                </a:moveTo>
                <a:lnTo>
                  <a:pt x="6336651" y="2"/>
                </a:lnTo>
                <a:lnTo>
                  <a:pt x="6336651" y="4572002"/>
                </a:lnTo>
                <a:lnTo>
                  <a:pt x="6322935" y="4572002"/>
                </a:lnTo>
                <a:close/>
                <a:moveTo>
                  <a:pt x="5479877" y="2"/>
                </a:moveTo>
                <a:lnTo>
                  <a:pt x="5493593" y="2"/>
                </a:lnTo>
                <a:lnTo>
                  <a:pt x="5493593" y="4572002"/>
                </a:lnTo>
                <a:lnTo>
                  <a:pt x="5479877" y="4572002"/>
                </a:lnTo>
                <a:close/>
                <a:moveTo>
                  <a:pt x="4636819" y="2"/>
                </a:moveTo>
                <a:lnTo>
                  <a:pt x="4650535" y="2"/>
                </a:lnTo>
                <a:lnTo>
                  <a:pt x="4650535" y="4572002"/>
                </a:lnTo>
                <a:lnTo>
                  <a:pt x="4636819" y="4572002"/>
                </a:lnTo>
                <a:close/>
                <a:moveTo>
                  <a:pt x="4215290" y="2"/>
                </a:moveTo>
                <a:lnTo>
                  <a:pt x="4229006" y="2"/>
                </a:lnTo>
                <a:lnTo>
                  <a:pt x="4229006" y="4572002"/>
                </a:lnTo>
                <a:lnTo>
                  <a:pt x="4215290" y="4572002"/>
                </a:lnTo>
                <a:close/>
                <a:moveTo>
                  <a:pt x="421529" y="2"/>
                </a:moveTo>
                <a:lnTo>
                  <a:pt x="435245" y="2"/>
                </a:lnTo>
                <a:lnTo>
                  <a:pt x="435245" y="4572002"/>
                </a:lnTo>
                <a:lnTo>
                  <a:pt x="421529" y="4572002"/>
                </a:lnTo>
                <a:close/>
                <a:moveTo>
                  <a:pt x="0" y="2"/>
                </a:moveTo>
                <a:lnTo>
                  <a:pt x="13716" y="2"/>
                </a:lnTo>
                <a:lnTo>
                  <a:pt x="13716" y="4572002"/>
                </a:lnTo>
                <a:lnTo>
                  <a:pt x="0" y="4572002"/>
                </a:lnTo>
                <a:close/>
                <a:moveTo>
                  <a:pt x="9273638" y="1"/>
                </a:moveTo>
                <a:lnTo>
                  <a:pt x="9287354" y="1"/>
                </a:lnTo>
                <a:lnTo>
                  <a:pt x="9287354" y="4572001"/>
                </a:lnTo>
                <a:lnTo>
                  <a:pt x="9273638" y="4572001"/>
                </a:lnTo>
                <a:close/>
                <a:moveTo>
                  <a:pt x="3372232" y="1"/>
                </a:moveTo>
                <a:lnTo>
                  <a:pt x="3385948" y="1"/>
                </a:lnTo>
                <a:lnTo>
                  <a:pt x="3385948" y="4572001"/>
                </a:lnTo>
                <a:lnTo>
                  <a:pt x="3372232" y="4572001"/>
                </a:lnTo>
                <a:close/>
                <a:moveTo>
                  <a:pt x="9695167" y="0"/>
                </a:moveTo>
                <a:lnTo>
                  <a:pt x="9708883" y="0"/>
                </a:lnTo>
                <a:lnTo>
                  <a:pt x="9708883" y="4572000"/>
                </a:lnTo>
                <a:lnTo>
                  <a:pt x="9695167" y="4572000"/>
                </a:lnTo>
                <a:close/>
                <a:moveTo>
                  <a:pt x="8852109" y="0"/>
                </a:moveTo>
                <a:lnTo>
                  <a:pt x="8865825" y="0"/>
                </a:lnTo>
                <a:lnTo>
                  <a:pt x="8865825" y="4572000"/>
                </a:lnTo>
                <a:lnTo>
                  <a:pt x="8852109" y="4572000"/>
                </a:lnTo>
                <a:close/>
                <a:moveTo>
                  <a:pt x="8430580" y="0"/>
                </a:moveTo>
                <a:lnTo>
                  <a:pt x="8444296" y="0"/>
                </a:lnTo>
                <a:lnTo>
                  <a:pt x="8444296" y="4572000"/>
                </a:lnTo>
                <a:lnTo>
                  <a:pt x="8430580" y="4572000"/>
                </a:lnTo>
                <a:close/>
                <a:moveTo>
                  <a:pt x="8009051" y="0"/>
                </a:moveTo>
                <a:lnTo>
                  <a:pt x="8022767" y="0"/>
                </a:lnTo>
                <a:lnTo>
                  <a:pt x="8022767" y="4572000"/>
                </a:lnTo>
                <a:lnTo>
                  <a:pt x="8009051" y="4572000"/>
                </a:lnTo>
                <a:close/>
                <a:moveTo>
                  <a:pt x="7587522" y="0"/>
                </a:moveTo>
                <a:lnTo>
                  <a:pt x="7601238" y="0"/>
                </a:lnTo>
                <a:lnTo>
                  <a:pt x="7601238" y="4572000"/>
                </a:lnTo>
                <a:lnTo>
                  <a:pt x="7587522" y="4572000"/>
                </a:lnTo>
                <a:close/>
                <a:moveTo>
                  <a:pt x="7165993" y="0"/>
                </a:moveTo>
                <a:lnTo>
                  <a:pt x="7179709" y="0"/>
                </a:lnTo>
                <a:lnTo>
                  <a:pt x="7179709" y="4572000"/>
                </a:lnTo>
                <a:lnTo>
                  <a:pt x="7165993" y="4572000"/>
                </a:lnTo>
                <a:close/>
                <a:moveTo>
                  <a:pt x="6744464" y="0"/>
                </a:moveTo>
                <a:lnTo>
                  <a:pt x="6758180" y="0"/>
                </a:lnTo>
                <a:lnTo>
                  <a:pt x="6758180" y="4572000"/>
                </a:lnTo>
                <a:lnTo>
                  <a:pt x="6744464" y="4572000"/>
                </a:lnTo>
                <a:close/>
                <a:moveTo>
                  <a:pt x="3793761" y="0"/>
                </a:moveTo>
                <a:lnTo>
                  <a:pt x="3807477" y="0"/>
                </a:lnTo>
                <a:lnTo>
                  <a:pt x="3807477" y="4572000"/>
                </a:lnTo>
                <a:lnTo>
                  <a:pt x="3793761" y="4572000"/>
                </a:lnTo>
                <a:close/>
                <a:moveTo>
                  <a:pt x="2950703" y="0"/>
                </a:moveTo>
                <a:lnTo>
                  <a:pt x="2964419" y="0"/>
                </a:lnTo>
                <a:lnTo>
                  <a:pt x="2964419" y="4572000"/>
                </a:lnTo>
                <a:lnTo>
                  <a:pt x="2950703" y="4572000"/>
                </a:lnTo>
                <a:close/>
                <a:moveTo>
                  <a:pt x="2529174" y="0"/>
                </a:moveTo>
                <a:lnTo>
                  <a:pt x="2542890" y="0"/>
                </a:lnTo>
                <a:lnTo>
                  <a:pt x="2542890" y="4572000"/>
                </a:lnTo>
                <a:lnTo>
                  <a:pt x="2529174" y="4572000"/>
                </a:lnTo>
                <a:close/>
                <a:moveTo>
                  <a:pt x="2107645" y="0"/>
                </a:moveTo>
                <a:lnTo>
                  <a:pt x="2121361" y="0"/>
                </a:lnTo>
                <a:lnTo>
                  <a:pt x="2121361" y="4572000"/>
                </a:lnTo>
                <a:lnTo>
                  <a:pt x="2107645" y="4572000"/>
                </a:lnTo>
                <a:close/>
                <a:moveTo>
                  <a:pt x="1686116" y="0"/>
                </a:moveTo>
                <a:lnTo>
                  <a:pt x="1699832" y="0"/>
                </a:lnTo>
                <a:lnTo>
                  <a:pt x="1699832" y="4572000"/>
                </a:lnTo>
                <a:lnTo>
                  <a:pt x="1686116" y="4572000"/>
                </a:lnTo>
                <a:close/>
                <a:moveTo>
                  <a:pt x="1264587" y="0"/>
                </a:moveTo>
                <a:lnTo>
                  <a:pt x="1278303" y="0"/>
                </a:lnTo>
                <a:lnTo>
                  <a:pt x="1278303" y="4572000"/>
                </a:lnTo>
                <a:lnTo>
                  <a:pt x="1264587" y="4572000"/>
                </a:lnTo>
                <a:close/>
                <a:moveTo>
                  <a:pt x="843058" y="0"/>
                </a:moveTo>
                <a:lnTo>
                  <a:pt x="856774" y="0"/>
                </a:lnTo>
                <a:lnTo>
                  <a:pt x="856774" y="4572000"/>
                </a:lnTo>
                <a:lnTo>
                  <a:pt x="843058" y="457200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39" name="Rectangle 87"/>
          <p:cNvSpPr/>
          <p:nvPr/>
        </p:nvSpPr>
        <p:spPr>
          <a:xfrm rot="2700000">
            <a:off x="2311242" y="-967047"/>
            <a:ext cx="13716" cy="6570294"/>
          </a:xfrm>
          <a:custGeom>
            <a:avLst/>
            <a:gdLst/>
            <a:ahLst/>
            <a:cxnLst/>
            <a:rect l="l" t="t" r="r" b="b"/>
            <a:pathLst>
              <a:path w="13716" h="6570294">
                <a:moveTo>
                  <a:pt x="0" y="6556578"/>
                </a:moveTo>
                <a:lnTo>
                  <a:pt x="13716" y="6570294"/>
                </a:lnTo>
                <a:lnTo>
                  <a:pt x="13716" y="6570294"/>
                </a:lnTo>
                <a:lnTo>
                  <a:pt x="0" y="6556578"/>
                </a:lnTo>
                <a:close/>
                <a:moveTo>
                  <a:pt x="0" y="13716"/>
                </a:moveTo>
                <a:lnTo>
                  <a:pt x="13716" y="0"/>
                </a:lnTo>
                <a:lnTo>
                  <a:pt x="13716" y="6465786"/>
                </a:lnTo>
                <a:lnTo>
                  <a:pt x="0" y="647950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0" name="Rectangle 88"/>
          <p:cNvSpPr/>
          <p:nvPr/>
        </p:nvSpPr>
        <p:spPr>
          <a:xfrm rot="2700000">
            <a:off x="3186527" y="-953751"/>
            <a:ext cx="13716" cy="6479503"/>
          </a:xfrm>
          <a:custGeom>
            <a:avLst/>
            <a:gdLst/>
            <a:ahLst/>
            <a:cxnLst/>
            <a:rect l="l" t="t" r="r" b="b"/>
            <a:pathLst>
              <a:path w="13716" h="6479503">
                <a:moveTo>
                  <a:pt x="0" y="13716"/>
                </a:moveTo>
                <a:lnTo>
                  <a:pt x="13716" y="0"/>
                </a:lnTo>
                <a:lnTo>
                  <a:pt x="13716" y="6465786"/>
                </a:lnTo>
                <a:lnTo>
                  <a:pt x="0" y="647950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1" name="Rectangle 89"/>
          <p:cNvSpPr/>
          <p:nvPr/>
        </p:nvSpPr>
        <p:spPr>
          <a:xfrm rot="2700000">
            <a:off x="4029713" y="-953750"/>
            <a:ext cx="13716" cy="6479503"/>
          </a:xfrm>
          <a:custGeom>
            <a:avLst/>
            <a:gdLst/>
            <a:ahLst/>
            <a:cxnLst/>
            <a:rect l="l" t="t" r="r" b="b"/>
            <a:pathLst>
              <a:path w="13716" h="6479503">
                <a:moveTo>
                  <a:pt x="0" y="13716"/>
                </a:moveTo>
                <a:lnTo>
                  <a:pt x="13716" y="0"/>
                </a:lnTo>
                <a:lnTo>
                  <a:pt x="13716" y="6465787"/>
                </a:lnTo>
                <a:lnTo>
                  <a:pt x="0" y="647950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2" name="Rectangle 90"/>
          <p:cNvSpPr/>
          <p:nvPr/>
        </p:nvSpPr>
        <p:spPr>
          <a:xfrm rot="2700000">
            <a:off x="4872899" y="-953750"/>
            <a:ext cx="13716" cy="6479503"/>
          </a:xfrm>
          <a:custGeom>
            <a:avLst/>
            <a:gdLst/>
            <a:ahLst/>
            <a:cxnLst/>
            <a:rect l="l" t="t" r="r" b="b"/>
            <a:pathLst>
              <a:path w="13716" h="6479503">
                <a:moveTo>
                  <a:pt x="0" y="13716"/>
                </a:moveTo>
                <a:lnTo>
                  <a:pt x="13716" y="0"/>
                </a:lnTo>
                <a:lnTo>
                  <a:pt x="13716" y="6465786"/>
                </a:lnTo>
                <a:lnTo>
                  <a:pt x="0" y="647950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3" name="Rectangle 91"/>
          <p:cNvSpPr/>
          <p:nvPr/>
        </p:nvSpPr>
        <p:spPr>
          <a:xfrm rot="2700000">
            <a:off x="5716086" y="-953749"/>
            <a:ext cx="13716" cy="6479501"/>
          </a:xfrm>
          <a:custGeom>
            <a:avLst/>
            <a:gdLst/>
            <a:ahLst/>
            <a:cxnLst/>
            <a:rect l="l" t="t" r="r" b="b"/>
            <a:pathLst>
              <a:path w="13716" h="6479501">
                <a:moveTo>
                  <a:pt x="0" y="13716"/>
                </a:moveTo>
                <a:lnTo>
                  <a:pt x="13716" y="0"/>
                </a:lnTo>
                <a:lnTo>
                  <a:pt x="13716" y="6465785"/>
                </a:lnTo>
                <a:lnTo>
                  <a:pt x="0" y="6479501"/>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4" name="Rectangle 92"/>
          <p:cNvSpPr/>
          <p:nvPr/>
        </p:nvSpPr>
        <p:spPr>
          <a:xfrm rot="2700000">
            <a:off x="6559272" y="-953750"/>
            <a:ext cx="13716" cy="6479502"/>
          </a:xfrm>
          <a:custGeom>
            <a:avLst/>
            <a:gdLst/>
            <a:ahLst/>
            <a:cxnLst/>
            <a:rect l="l" t="t" r="r" b="b"/>
            <a:pathLst>
              <a:path w="13716" h="6479502">
                <a:moveTo>
                  <a:pt x="0" y="13716"/>
                </a:moveTo>
                <a:lnTo>
                  <a:pt x="13716" y="0"/>
                </a:lnTo>
                <a:lnTo>
                  <a:pt x="13715" y="6465787"/>
                </a:lnTo>
                <a:lnTo>
                  <a:pt x="0" y="647950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5" name="Rectangle 93"/>
          <p:cNvSpPr/>
          <p:nvPr/>
        </p:nvSpPr>
        <p:spPr>
          <a:xfrm rot="2700000">
            <a:off x="7402457" y="-944051"/>
            <a:ext cx="13717" cy="6479502"/>
          </a:xfrm>
          <a:custGeom>
            <a:avLst/>
            <a:gdLst/>
            <a:ahLst/>
            <a:cxnLst/>
            <a:rect l="l" t="t" r="r" b="b"/>
            <a:pathLst>
              <a:path w="13717" h="6479502">
                <a:moveTo>
                  <a:pt x="0" y="13716"/>
                </a:moveTo>
                <a:lnTo>
                  <a:pt x="13717" y="0"/>
                </a:lnTo>
                <a:lnTo>
                  <a:pt x="13716" y="6465787"/>
                </a:lnTo>
                <a:lnTo>
                  <a:pt x="1" y="647950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6" name="Rectangle 94"/>
          <p:cNvSpPr/>
          <p:nvPr/>
        </p:nvSpPr>
        <p:spPr>
          <a:xfrm rot="2700000">
            <a:off x="8245644" y="-953750"/>
            <a:ext cx="13716" cy="6479502"/>
          </a:xfrm>
          <a:custGeom>
            <a:avLst/>
            <a:gdLst/>
            <a:ahLst/>
            <a:cxnLst/>
            <a:rect l="l" t="t" r="r" b="b"/>
            <a:pathLst>
              <a:path w="13716" h="6479502">
                <a:moveTo>
                  <a:pt x="0" y="13716"/>
                </a:moveTo>
                <a:lnTo>
                  <a:pt x="13716" y="0"/>
                </a:lnTo>
                <a:lnTo>
                  <a:pt x="13715" y="6465787"/>
                </a:lnTo>
                <a:lnTo>
                  <a:pt x="0" y="647950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7" name="Rectangle 95"/>
          <p:cNvSpPr/>
          <p:nvPr/>
        </p:nvSpPr>
        <p:spPr>
          <a:xfrm rot="2700000">
            <a:off x="9088831" y="-953750"/>
            <a:ext cx="13717" cy="6479503"/>
          </a:xfrm>
          <a:custGeom>
            <a:avLst/>
            <a:gdLst/>
            <a:ahLst/>
            <a:cxnLst/>
            <a:rect l="l" t="t" r="r" b="b"/>
            <a:pathLst>
              <a:path w="13717" h="6479503">
                <a:moveTo>
                  <a:pt x="13717" y="0"/>
                </a:moveTo>
                <a:lnTo>
                  <a:pt x="13716" y="6465787"/>
                </a:lnTo>
                <a:lnTo>
                  <a:pt x="0" y="6479503"/>
                </a:lnTo>
                <a:lnTo>
                  <a:pt x="1" y="1371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8" name="Rectangle 96"/>
          <p:cNvSpPr/>
          <p:nvPr/>
        </p:nvSpPr>
        <p:spPr>
          <a:xfrm rot="2700000">
            <a:off x="9912896" y="-907596"/>
            <a:ext cx="13716" cy="6425429"/>
          </a:xfrm>
          <a:custGeom>
            <a:avLst/>
            <a:gdLst/>
            <a:ahLst/>
            <a:cxnLst/>
            <a:rect l="l" t="t" r="r" b="b"/>
            <a:pathLst>
              <a:path w="13716" h="6425429">
                <a:moveTo>
                  <a:pt x="0" y="0"/>
                </a:moveTo>
                <a:lnTo>
                  <a:pt x="13716" y="13717"/>
                </a:lnTo>
                <a:lnTo>
                  <a:pt x="13716" y="6411713"/>
                </a:lnTo>
                <a:lnTo>
                  <a:pt x="0" y="6425429"/>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9" name="Rectangle 97"/>
          <p:cNvSpPr/>
          <p:nvPr/>
        </p:nvSpPr>
        <p:spPr>
          <a:xfrm rot="2700000">
            <a:off x="10334491" y="110221"/>
            <a:ext cx="13717" cy="5232981"/>
          </a:xfrm>
          <a:custGeom>
            <a:avLst/>
            <a:gdLst/>
            <a:ahLst/>
            <a:cxnLst/>
            <a:rect l="l" t="t" r="r" b="b"/>
            <a:pathLst>
              <a:path w="13717" h="5232981">
                <a:moveTo>
                  <a:pt x="0" y="0"/>
                </a:moveTo>
                <a:lnTo>
                  <a:pt x="13717" y="13716"/>
                </a:lnTo>
                <a:lnTo>
                  <a:pt x="13717" y="5219264"/>
                </a:lnTo>
                <a:lnTo>
                  <a:pt x="1" y="5232981"/>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0" name="Rectangle 98"/>
          <p:cNvSpPr/>
          <p:nvPr/>
        </p:nvSpPr>
        <p:spPr>
          <a:xfrm rot="2700000">
            <a:off x="10756084" y="1128037"/>
            <a:ext cx="13716" cy="4040537"/>
          </a:xfrm>
          <a:custGeom>
            <a:avLst/>
            <a:gdLst/>
            <a:ahLst/>
            <a:cxnLst/>
            <a:rect l="l" t="t" r="r" b="b"/>
            <a:pathLst>
              <a:path w="13716" h="4040537">
                <a:moveTo>
                  <a:pt x="0" y="0"/>
                </a:moveTo>
                <a:lnTo>
                  <a:pt x="13716" y="13716"/>
                </a:lnTo>
                <a:lnTo>
                  <a:pt x="13715" y="4026822"/>
                </a:lnTo>
                <a:lnTo>
                  <a:pt x="1" y="404053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1" name="Rectangle 99"/>
          <p:cNvSpPr/>
          <p:nvPr/>
        </p:nvSpPr>
        <p:spPr>
          <a:xfrm rot="2700000">
            <a:off x="11177678" y="2145853"/>
            <a:ext cx="13716" cy="2848091"/>
          </a:xfrm>
          <a:custGeom>
            <a:avLst/>
            <a:gdLst/>
            <a:ahLst/>
            <a:cxnLst/>
            <a:rect l="l" t="t" r="r" b="b"/>
            <a:pathLst>
              <a:path w="13716" h="2848091">
                <a:moveTo>
                  <a:pt x="0" y="0"/>
                </a:moveTo>
                <a:lnTo>
                  <a:pt x="13716" y="13716"/>
                </a:lnTo>
                <a:lnTo>
                  <a:pt x="13715" y="2834375"/>
                </a:lnTo>
                <a:lnTo>
                  <a:pt x="0" y="2848091"/>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2" name="Rectangle 100"/>
          <p:cNvSpPr/>
          <p:nvPr/>
        </p:nvSpPr>
        <p:spPr>
          <a:xfrm rot="2700000">
            <a:off x="11599272" y="3163669"/>
            <a:ext cx="13715" cy="1655644"/>
          </a:xfrm>
          <a:custGeom>
            <a:avLst/>
            <a:gdLst/>
            <a:ahLst/>
            <a:cxnLst/>
            <a:rect l="l" t="t" r="r" b="b"/>
            <a:pathLst>
              <a:path w="13715" h="1655644">
                <a:moveTo>
                  <a:pt x="0" y="0"/>
                </a:moveTo>
                <a:lnTo>
                  <a:pt x="13715" y="13716"/>
                </a:lnTo>
                <a:lnTo>
                  <a:pt x="13715" y="1641929"/>
                </a:lnTo>
                <a:lnTo>
                  <a:pt x="0" y="1655644"/>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3" name="Rectangle 101"/>
          <p:cNvSpPr/>
          <p:nvPr/>
        </p:nvSpPr>
        <p:spPr>
          <a:xfrm rot="2700000">
            <a:off x="12020868" y="4181493"/>
            <a:ext cx="13715" cy="463189"/>
          </a:xfrm>
          <a:custGeom>
            <a:avLst/>
            <a:gdLst/>
            <a:ahLst/>
            <a:cxnLst/>
            <a:rect l="l" t="t" r="r" b="b"/>
            <a:pathLst>
              <a:path w="13715" h="463189">
                <a:moveTo>
                  <a:pt x="1" y="0"/>
                </a:moveTo>
                <a:lnTo>
                  <a:pt x="13715" y="13716"/>
                </a:lnTo>
                <a:lnTo>
                  <a:pt x="13715" y="449474"/>
                </a:lnTo>
                <a:lnTo>
                  <a:pt x="0" y="463189"/>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4" name="Rectangle 102"/>
          <p:cNvSpPr/>
          <p:nvPr/>
        </p:nvSpPr>
        <p:spPr>
          <a:xfrm rot="2700000">
            <a:off x="203277" y="-93899"/>
            <a:ext cx="13716" cy="608068"/>
          </a:xfrm>
          <a:custGeom>
            <a:avLst/>
            <a:gdLst/>
            <a:ahLst/>
            <a:cxnLst/>
            <a:rect l="l" t="t" r="r" b="b"/>
            <a:pathLst>
              <a:path w="13716" h="608068">
                <a:moveTo>
                  <a:pt x="0" y="13716"/>
                </a:moveTo>
                <a:lnTo>
                  <a:pt x="13716" y="0"/>
                </a:lnTo>
                <a:lnTo>
                  <a:pt x="13716" y="608068"/>
                </a:lnTo>
                <a:lnTo>
                  <a:pt x="0" y="59435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5" name="Rectangle 103"/>
          <p:cNvSpPr/>
          <p:nvPr/>
        </p:nvSpPr>
        <p:spPr>
          <a:xfrm rot="2700000">
            <a:off x="624870" y="-268529"/>
            <a:ext cx="13716" cy="1800514"/>
          </a:xfrm>
          <a:custGeom>
            <a:avLst/>
            <a:gdLst/>
            <a:ahLst/>
            <a:cxnLst/>
            <a:rect l="l" t="t" r="r" b="b"/>
            <a:pathLst>
              <a:path w="13716" h="1800514">
                <a:moveTo>
                  <a:pt x="0" y="13716"/>
                </a:moveTo>
                <a:lnTo>
                  <a:pt x="13716" y="0"/>
                </a:lnTo>
                <a:lnTo>
                  <a:pt x="13716" y="1800514"/>
                </a:lnTo>
                <a:lnTo>
                  <a:pt x="0" y="1786798"/>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6" name="Rectangle 104"/>
          <p:cNvSpPr/>
          <p:nvPr/>
        </p:nvSpPr>
        <p:spPr>
          <a:xfrm rot="2700000">
            <a:off x="1046463" y="-443158"/>
            <a:ext cx="13716" cy="2992958"/>
          </a:xfrm>
          <a:custGeom>
            <a:avLst/>
            <a:gdLst/>
            <a:ahLst/>
            <a:cxnLst/>
            <a:rect l="l" t="t" r="r" b="b"/>
            <a:pathLst>
              <a:path w="13716" h="2992958">
                <a:moveTo>
                  <a:pt x="0" y="13716"/>
                </a:moveTo>
                <a:lnTo>
                  <a:pt x="13716" y="0"/>
                </a:lnTo>
                <a:lnTo>
                  <a:pt x="13716" y="2992958"/>
                </a:lnTo>
                <a:lnTo>
                  <a:pt x="0" y="297924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7" name="Rectangle 105"/>
          <p:cNvSpPr/>
          <p:nvPr/>
        </p:nvSpPr>
        <p:spPr>
          <a:xfrm rot="2700000">
            <a:off x="1468056" y="-617788"/>
            <a:ext cx="13716" cy="4185404"/>
          </a:xfrm>
          <a:custGeom>
            <a:avLst/>
            <a:gdLst/>
            <a:ahLst/>
            <a:cxnLst/>
            <a:rect l="l" t="t" r="r" b="b"/>
            <a:pathLst>
              <a:path w="13716" h="4185404">
                <a:moveTo>
                  <a:pt x="0" y="13716"/>
                </a:moveTo>
                <a:lnTo>
                  <a:pt x="13716" y="0"/>
                </a:lnTo>
                <a:lnTo>
                  <a:pt x="13716" y="4185404"/>
                </a:lnTo>
                <a:lnTo>
                  <a:pt x="0" y="4171688"/>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8" name="Rectangle 106"/>
          <p:cNvSpPr/>
          <p:nvPr/>
        </p:nvSpPr>
        <p:spPr>
          <a:xfrm rot="2700000">
            <a:off x="1889649" y="-792416"/>
            <a:ext cx="13716" cy="5377849"/>
          </a:xfrm>
          <a:custGeom>
            <a:avLst/>
            <a:gdLst/>
            <a:ahLst/>
            <a:cxnLst/>
            <a:rect l="l" t="t" r="r" b="b"/>
            <a:pathLst>
              <a:path w="13716" h="5377849">
                <a:moveTo>
                  <a:pt x="0" y="13716"/>
                </a:moveTo>
                <a:lnTo>
                  <a:pt x="13716" y="0"/>
                </a:lnTo>
                <a:lnTo>
                  <a:pt x="13716" y="5377849"/>
                </a:lnTo>
                <a:lnTo>
                  <a:pt x="0" y="536413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9" name="Rectangle 148"/>
          <p:cNvSpPr/>
          <p:nvPr/>
        </p:nvSpPr>
        <p:spPr>
          <a:xfrm rot="18900000" flipV="1">
            <a:off x="2070569" y="-450209"/>
            <a:ext cx="13716" cy="5889566"/>
          </a:xfrm>
          <a:custGeom>
            <a:avLst/>
            <a:gdLst/>
            <a:ahLst/>
            <a:cxnLst/>
            <a:rect l="l" t="t" r="r" b="b"/>
            <a:pathLst>
              <a:path w="13716" h="5889566">
                <a:moveTo>
                  <a:pt x="13716" y="5889566"/>
                </a:moveTo>
                <a:lnTo>
                  <a:pt x="13716" y="0"/>
                </a:lnTo>
                <a:lnTo>
                  <a:pt x="0" y="13716"/>
                </a:lnTo>
                <a:lnTo>
                  <a:pt x="0" y="587585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0" name="Rectangle 323"/>
          <p:cNvSpPr/>
          <p:nvPr/>
        </p:nvSpPr>
        <p:spPr>
          <a:xfrm rot="18900000" flipV="1">
            <a:off x="1648976" y="567610"/>
            <a:ext cx="13716" cy="4697119"/>
          </a:xfrm>
          <a:custGeom>
            <a:avLst/>
            <a:gdLst/>
            <a:ahLst/>
            <a:cxnLst/>
            <a:rect l="l" t="t" r="r" b="b"/>
            <a:pathLst>
              <a:path w="13716" h="4697119">
                <a:moveTo>
                  <a:pt x="13716" y="4697119"/>
                </a:moveTo>
                <a:lnTo>
                  <a:pt x="13716" y="0"/>
                </a:lnTo>
                <a:lnTo>
                  <a:pt x="0" y="13716"/>
                </a:lnTo>
                <a:lnTo>
                  <a:pt x="0" y="468340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1" name="Rectangle 324"/>
          <p:cNvSpPr/>
          <p:nvPr/>
        </p:nvSpPr>
        <p:spPr>
          <a:xfrm rot="18900000" flipV="1">
            <a:off x="1227383" y="1585424"/>
            <a:ext cx="13716" cy="3504674"/>
          </a:xfrm>
          <a:custGeom>
            <a:avLst/>
            <a:gdLst/>
            <a:ahLst/>
            <a:cxnLst/>
            <a:rect l="l" t="t" r="r" b="b"/>
            <a:pathLst>
              <a:path w="13716" h="3504674">
                <a:moveTo>
                  <a:pt x="13716" y="3504674"/>
                </a:moveTo>
                <a:lnTo>
                  <a:pt x="13716" y="0"/>
                </a:lnTo>
                <a:lnTo>
                  <a:pt x="0" y="13716"/>
                </a:lnTo>
                <a:lnTo>
                  <a:pt x="0" y="3490958"/>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2" name="Rectangle 325"/>
          <p:cNvSpPr/>
          <p:nvPr/>
        </p:nvSpPr>
        <p:spPr>
          <a:xfrm rot="18900000" flipV="1">
            <a:off x="805790" y="2603242"/>
            <a:ext cx="13716" cy="2312226"/>
          </a:xfrm>
          <a:custGeom>
            <a:avLst/>
            <a:gdLst/>
            <a:ahLst/>
            <a:cxnLst/>
            <a:rect l="l" t="t" r="r" b="b"/>
            <a:pathLst>
              <a:path w="13716" h="2312226">
                <a:moveTo>
                  <a:pt x="13716" y="2312226"/>
                </a:moveTo>
                <a:lnTo>
                  <a:pt x="13716" y="0"/>
                </a:lnTo>
                <a:lnTo>
                  <a:pt x="0" y="13716"/>
                </a:lnTo>
                <a:lnTo>
                  <a:pt x="0" y="229851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3" name="Rectangle 326"/>
          <p:cNvSpPr/>
          <p:nvPr/>
        </p:nvSpPr>
        <p:spPr>
          <a:xfrm rot="18900000" flipV="1">
            <a:off x="384198" y="3621057"/>
            <a:ext cx="13716" cy="1119782"/>
          </a:xfrm>
          <a:custGeom>
            <a:avLst/>
            <a:gdLst/>
            <a:ahLst/>
            <a:cxnLst/>
            <a:rect l="l" t="t" r="r" b="b"/>
            <a:pathLst>
              <a:path w="13716" h="1119782">
                <a:moveTo>
                  <a:pt x="13716" y="1119782"/>
                </a:moveTo>
                <a:lnTo>
                  <a:pt x="13716" y="0"/>
                </a:lnTo>
                <a:lnTo>
                  <a:pt x="0" y="13716"/>
                </a:lnTo>
                <a:lnTo>
                  <a:pt x="0" y="110606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4" name="Rectangle 371"/>
          <p:cNvSpPr/>
          <p:nvPr/>
        </p:nvSpPr>
        <p:spPr>
          <a:xfrm rot="18900000" flipV="1">
            <a:off x="2705180" y="-953749"/>
            <a:ext cx="13716" cy="6479500"/>
          </a:xfrm>
          <a:custGeom>
            <a:avLst/>
            <a:gdLst/>
            <a:ahLst/>
            <a:cxnLst/>
            <a:rect l="l" t="t" r="r" b="b"/>
            <a:pathLst>
              <a:path w="13716" h="6479500">
                <a:moveTo>
                  <a:pt x="0" y="6479500"/>
                </a:moveTo>
                <a:lnTo>
                  <a:pt x="13716" y="6465784"/>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5" name="Rectangle 373"/>
          <p:cNvSpPr/>
          <p:nvPr/>
        </p:nvSpPr>
        <p:spPr>
          <a:xfrm rot="18900000" flipV="1">
            <a:off x="4391552" y="-953749"/>
            <a:ext cx="13716" cy="6479500"/>
          </a:xfrm>
          <a:custGeom>
            <a:avLst/>
            <a:gdLst/>
            <a:ahLst/>
            <a:cxnLst/>
            <a:rect l="l" t="t" r="r" b="b"/>
            <a:pathLst>
              <a:path w="13716" h="6479500">
                <a:moveTo>
                  <a:pt x="0" y="6479500"/>
                </a:moveTo>
                <a:lnTo>
                  <a:pt x="13716" y="6465784"/>
                </a:lnTo>
                <a:lnTo>
                  <a:pt x="13716" y="0"/>
                </a:lnTo>
                <a:lnTo>
                  <a:pt x="0" y="13715"/>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6" name="Rectangle 375"/>
          <p:cNvSpPr/>
          <p:nvPr/>
        </p:nvSpPr>
        <p:spPr>
          <a:xfrm rot="18900000" flipV="1">
            <a:off x="6077925" y="-953749"/>
            <a:ext cx="13716" cy="6479501"/>
          </a:xfrm>
          <a:custGeom>
            <a:avLst/>
            <a:gdLst/>
            <a:ahLst/>
            <a:cxnLst/>
            <a:rect l="l" t="t" r="r" b="b"/>
            <a:pathLst>
              <a:path w="13716" h="6479501">
                <a:moveTo>
                  <a:pt x="0" y="6479501"/>
                </a:moveTo>
                <a:lnTo>
                  <a:pt x="13716" y="6465785"/>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7" name="Rectangle 376"/>
          <p:cNvSpPr/>
          <p:nvPr/>
        </p:nvSpPr>
        <p:spPr>
          <a:xfrm rot="18900000" flipV="1">
            <a:off x="6916261" y="-965458"/>
            <a:ext cx="13716" cy="6493219"/>
          </a:xfrm>
          <a:custGeom>
            <a:avLst/>
            <a:gdLst/>
            <a:ahLst/>
            <a:cxnLst/>
            <a:rect l="l" t="t" r="r" b="b"/>
            <a:pathLst>
              <a:path w="13716" h="6493219">
                <a:moveTo>
                  <a:pt x="13716" y="6479504"/>
                </a:moveTo>
                <a:lnTo>
                  <a:pt x="13716" y="0"/>
                </a:lnTo>
                <a:lnTo>
                  <a:pt x="0" y="13717"/>
                </a:lnTo>
                <a:lnTo>
                  <a:pt x="0" y="6493219"/>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8" name="Rectangle 377"/>
          <p:cNvSpPr/>
          <p:nvPr/>
        </p:nvSpPr>
        <p:spPr>
          <a:xfrm rot="18900000" flipV="1">
            <a:off x="7759447" y="-965458"/>
            <a:ext cx="13717" cy="6493219"/>
          </a:xfrm>
          <a:custGeom>
            <a:avLst/>
            <a:gdLst/>
            <a:ahLst/>
            <a:cxnLst/>
            <a:rect l="l" t="t" r="r" b="b"/>
            <a:pathLst>
              <a:path w="13717" h="6493219">
                <a:moveTo>
                  <a:pt x="0" y="6493219"/>
                </a:moveTo>
                <a:lnTo>
                  <a:pt x="13716" y="6479502"/>
                </a:lnTo>
                <a:lnTo>
                  <a:pt x="13717"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9" name="Rectangle 378"/>
          <p:cNvSpPr/>
          <p:nvPr/>
        </p:nvSpPr>
        <p:spPr>
          <a:xfrm rot="18900000" flipV="1">
            <a:off x="8602633" y="-965458"/>
            <a:ext cx="13716" cy="6493219"/>
          </a:xfrm>
          <a:custGeom>
            <a:avLst/>
            <a:gdLst/>
            <a:ahLst/>
            <a:cxnLst/>
            <a:rect l="l" t="t" r="r" b="b"/>
            <a:pathLst>
              <a:path w="13716" h="6493219">
                <a:moveTo>
                  <a:pt x="13716" y="6479504"/>
                </a:moveTo>
                <a:lnTo>
                  <a:pt x="13716" y="0"/>
                </a:lnTo>
                <a:lnTo>
                  <a:pt x="0" y="13716"/>
                </a:lnTo>
                <a:lnTo>
                  <a:pt x="0" y="6493219"/>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0" name="Rectangle 138"/>
          <p:cNvSpPr/>
          <p:nvPr/>
        </p:nvSpPr>
        <p:spPr>
          <a:xfrm rot="18900000" flipV="1">
            <a:off x="10088968" y="-882602"/>
            <a:ext cx="13716" cy="5927431"/>
          </a:xfrm>
          <a:custGeom>
            <a:avLst/>
            <a:gdLst/>
            <a:ahLst/>
            <a:cxnLst/>
            <a:rect l="l" t="t" r="r" b="b"/>
            <a:pathLst>
              <a:path w="13716" h="5927431">
                <a:moveTo>
                  <a:pt x="0" y="5927431"/>
                </a:moveTo>
                <a:lnTo>
                  <a:pt x="13715" y="5913716"/>
                </a:lnTo>
                <a:lnTo>
                  <a:pt x="13716" y="13716"/>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1" name="Rectangle 139"/>
          <p:cNvSpPr/>
          <p:nvPr/>
        </p:nvSpPr>
        <p:spPr>
          <a:xfrm rot="18900000" flipV="1">
            <a:off x="10510562" y="-707971"/>
            <a:ext cx="13716" cy="4734985"/>
          </a:xfrm>
          <a:custGeom>
            <a:avLst/>
            <a:gdLst/>
            <a:ahLst/>
            <a:cxnLst/>
            <a:rect l="l" t="t" r="r" b="b"/>
            <a:pathLst>
              <a:path w="13716" h="4734985">
                <a:moveTo>
                  <a:pt x="0" y="4734985"/>
                </a:moveTo>
                <a:lnTo>
                  <a:pt x="13715" y="4721270"/>
                </a:lnTo>
                <a:lnTo>
                  <a:pt x="13716" y="13715"/>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2" name="Rectangle 140"/>
          <p:cNvSpPr/>
          <p:nvPr/>
        </p:nvSpPr>
        <p:spPr>
          <a:xfrm rot="18900000" flipV="1">
            <a:off x="10932155" y="-533342"/>
            <a:ext cx="13716" cy="3542540"/>
          </a:xfrm>
          <a:custGeom>
            <a:avLst/>
            <a:gdLst/>
            <a:ahLst/>
            <a:cxnLst/>
            <a:rect l="l" t="t" r="r" b="b"/>
            <a:pathLst>
              <a:path w="13716" h="3542540">
                <a:moveTo>
                  <a:pt x="0" y="3542540"/>
                </a:moveTo>
                <a:lnTo>
                  <a:pt x="13715" y="3528825"/>
                </a:lnTo>
                <a:lnTo>
                  <a:pt x="13716" y="13716"/>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3" name="Rectangle 141"/>
          <p:cNvSpPr/>
          <p:nvPr/>
        </p:nvSpPr>
        <p:spPr>
          <a:xfrm rot="18900000" flipV="1">
            <a:off x="11353748" y="-358712"/>
            <a:ext cx="13716" cy="2350095"/>
          </a:xfrm>
          <a:custGeom>
            <a:avLst/>
            <a:gdLst/>
            <a:ahLst/>
            <a:cxnLst/>
            <a:rect l="l" t="t" r="r" b="b"/>
            <a:pathLst>
              <a:path w="13716" h="2350095">
                <a:moveTo>
                  <a:pt x="0" y="2350095"/>
                </a:moveTo>
                <a:lnTo>
                  <a:pt x="13715" y="2336380"/>
                </a:lnTo>
                <a:lnTo>
                  <a:pt x="13716" y="13714"/>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4" name="Rectangle 142"/>
          <p:cNvSpPr/>
          <p:nvPr/>
        </p:nvSpPr>
        <p:spPr>
          <a:xfrm rot="18900000" flipV="1">
            <a:off x="11775341" y="-184083"/>
            <a:ext cx="13716" cy="1157650"/>
          </a:xfrm>
          <a:custGeom>
            <a:avLst/>
            <a:gdLst/>
            <a:ahLst/>
            <a:cxnLst/>
            <a:rect l="l" t="t" r="r" b="b"/>
            <a:pathLst>
              <a:path w="13716" h="1157650">
                <a:moveTo>
                  <a:pt x="0" y="1157650"/>
                </a:moveTo>
                <a:lnTo>
                  <a:pt x="13716" y="1143934"/>
                </a:lnTo>
                <a:lnTo>
                  <a:pt x="13716" y="13716"/>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5" name="Rectangle 372"/>
          <p:cNvSpPr/>
          <p:nvPr/>
        </p:nvSpPr>
        <p:spPr>
          <a:xfrm rot="18900000" flipV="1">
            <a:off x="3543517" y="-965458"/>
            <a:ext cx="13716" cy="6493219"/>
          </a:xfrm>
          <a:custGeom>
            <a:avLst/>
            <a:gdLst/>
            <a:ahLst/>
            <a:cxnLst/>
            <a:rect l="l" t="t" r="r" b="b"/>
            <a:pathLst>
              <a:path w="13716" h="6493219">
                <a:moveTo>
                  <a:pt x="0" y="6493219"/>
                </a:moveTo>
                <a:lnTo>
                  <a:pt x="13716" y="6479503"/>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6" name="Rectangle 374"/>
          <p:cNvSpPr/>
          <p:nvPr/>
        </p:nvSpPr>
        <p:spPr>
          <a:xfrm rot="18900000" flipV="1">
            <a:off x="5229889" y="-965458"/>
            <a:ext cx="13716" cy="6493220"/>
          </a:xfrm>
          <a:custGeom>
            <a:avLst/>
            <a:gdLst/>
            <a:ahLst/>
            <a:cxnLst/>
            <a:rect l="l" t="t" r="r" b="b"/>
            <a:pathLst>
              <a:path w="13716" h="6493220">
                <a:moveTo>
                  <a:pt x="0" y="6493220"/>
                </a:moveTo>
                <a:lnTo>
                  <a:pt x="13716" y="6479504"/>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7" name="Teardrop 3"/>
          <p:cNvSpPr/>
          <p:nvPr/>
        </p:nvSpPr>
        <p:spPr>
          <a:xfrm rot="5400000" flipH="1" flipV="1">
            <a:off x="64427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8" name="Teardrop 3"/>
          <p:cNvSpPr/>
          <p:nvPr/>
        </p:nvSpPr>
        <p:spPr>
          <a:xfrm rot="5400000" flipH="1" flipV="1">
            <a:off x="-148774" y="258315"/>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1"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6" y="223846"/>
                </a:cubicBezTo>
                <a:lnTo>
                  <a:pt x="221347" y="232509"/>
                </a:lnTo>
                <a:cubicBezTo>
                  <a:pt x="224389" y="249009"/>
                  <a:pt x="232545" y="264623"/>
                  <a:pt x="245300" y="277378"/>
                </a:cubicBezTo>
                <a:cubicBezTo>
                  <a:pt x="262207" y="294285"/>
                  <a:pt x="284136"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0" y="272349"/>
                  <a:pt x="214766" y="256482"/>
                  <a:pt x="210610" y="239626"/>
                </a:cubicBezTo>
                <a:cubicBezTo>
                  <a:pt x="195839" y="248693"/>
                  <a:pt x="178427" y="253666"/>
                  <a:pt x="159854" y="253666"/>
                </a:cubicBezTo>
                <a:cubicBezTo>
                  <a:pt x="132604" y="253666"/>
                  <a:pt x="107854" y="242961"/>
                  <a:pt x="89720" y="225380"/>
                </a:cubicBezTo>
                <a:lnTo>
                  <a:pt x="89720" y="225380"/>
                </a:lnTo>
                <a:cubicBezTo>
                  <a:pt x="72139" y="207247"/>
                  <a:pt x="61434" y="182497"/>
                  <a:pt x="61434" y="155247"/>
                </a:cubicBezTo>
                <a:cubicBezTo>
                  <a:pt x="61434" y="136673"/>
                  <a:pt x="66407"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89" y="30964"/>
                  <a:pt x="20815" y="52893"/>
                  <a:pt x="37722" y="69800"/>
                </a:cubicBezTo>
                <a:cubicBezTo>
                  <a:pt x="50477" y="82555"/>
                  <a:pt x="66091" y="90711"/>
                  <a:pt x="82591" y="93753"/>
                </a:cubicBezTo>
                <a:cubicBezTo>
                  <a:pt x="100880" y="69151"/>
                  <a:pt x="130228" y="53433"/>
                  <a:pt x="163247" y="53433"/>
                </a:cubicBezTo>
                <a:cubicBezTo>
                  <a:pt x="186137" y="53872"/>
                  <a:pt x="201262" y="50984"/>
                  <a:pt x="211354" y="39116"/>
                </a:cubicBezTo>
                <a:cubicBezTo>
                  <a:pt x="212796" y="37420"/>
                  <a:pt x="214135" y="35542"/>
                  <a:pt x="215380" y="33463"/>
                </a:cubicBezTo>
                <a:lnTo>
                  <a:pt x="215236" y="0"/>
                </a:lnTo>
                <a:lnTo>
                  <a:pt x="223506" y="0"/>
                </a:lnTo>
                <a:cubicBezTo>
                  <a:pt x="219687"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8"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8" y="30964"/>
                  <a:pt x="601147" y="8808"/>
                </a:cubicBezTo>
                <a:lnTo>
                  <a:pt x="515981" y="8808"/>
                </a:lnTo>
                <a:lnTo>
                  <a:pt x="515981" y="8744"/>
                </a:lnTo>
                <a:lnTo>
                  <a:pt x="601147" y="8744"/>
                </a:lnTo>
                <a:lnTo>
                  <a:pt x="599274"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9" name="Teardrop 3"/>
          <p:cNvSpPr/>
          <p:nvPr/>
        </p:nvSpPr>
        <p:spPr>
          <a:xfrm rot="5400000" flipH="1" flipV="1">
            <a:off x="13875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0" name="Teardrop 3"/>
          <p:cNvSpPr/>
          <p:nvPr/>
        </p:nvSpPr>
        <p:spPr>
          <a:xfrm rot="5400000" flipH="1" flipV="1">
            <a:off x="22300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1" name="Teardrop 3"/>
          <p:cNvSpPr/>
          <p:nvPr/>
        </p:nvSpPr>
        <p:spPr>
          <a:xfrm rot="5400000" flipH="1" flipV="1">
            <a:off x="307261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2" name="Teardrop 3"/>
          <p:cNvSpPr/>
          <p:nvPr/>
        </p:nvSpPr>
        <p:spPr>
          <a:xfrm rot="5400000" flipH="1" flipV="1">
            <a:off x="391515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3" name="Teardrop 3"/>
          <p:cNvSpPr/>
          <p:nvPr/>
        </p:nvSpPr>
        <p:spPr>
          <a:xfrm rot="5400000" flipH="1" flipV="1">
            <a:off x="47576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4" name="Teardrop 3"/>
          <p:cNvSpPr/>
          <p:nvPr/>
        </p:nvSpPr>
        <p:spPr>
          <a:xfrm rot="5400000" flipH="1" flipV="1">
            <a:off x="56002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5" name="Teardrop 3"/>
          <p:cNvSpPr/>
          <p:nvPr/>
        </p:nvSpPr>
        <p:spPr>
          <a:xfrm rot="5400000" flipH="1" flipV="1">
            <a:off x="812785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6" name="Teardrop 3"/>
          <p:cNvSpPr/>
          <p:nvPr/>
        </p:nvSpPr>
        <p:spPr>
          <a:xfrm rot="5400000" flipH="1" flipV="1">
            <a:off x="728531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7" name="Teardrop 3"/>
          <p:cNvSpPr/>
          <p:nvPr/>
        </p:nvSpPr>
        <p:spPr>
          <a:xfrm rot="5400000" flipH="1" flipV="1">
            <a:off x="98129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8" name="Teardrop 3"/>
          <p:cNvSpPr/>
          <p:nvPr/>
        </p:nvSpPr>
        <p:spPr>
          <a:xfrm rot="5400000" flipH="1" flipV="1">
            <a:off x="89703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9" name="Teardrop 3"/>
          <p:cNvSpPr/>
          <p:nvPr/>
        </p:nvSpPr>
        <p:spPr>
          <a:xfrm rot="5400000" flipH="1" flipV="1">
            <a:off x="11498011"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0" name="Teardrop 3"/>
          <p:cNvSpPr/>
          <p:nvPr/>
        </p:nvSpPr>
        <p:spPr>
          <a:xfrm rot="5400000" flipH="1" flipV="1">
            <a:off x="106554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1" name="Teardrop 3"/>
          <p:cNvSpPr/>
          <p:nvPr/>
        </p:nvSpPr>
        <p:spPr>
          <a:xfrm rot="5400000" flipH="1" flipV="1">
            <a:off x="5449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2" name="Oval 591"/>
          <p:cNvSpPr/>
          <p:nvPr/>
        </p:nvSpPr>
        <p:spPr>
          <a:xfrm>
            <a:off x="66645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3" name="Oval 167"/>
          <p:cNvSpPr/>
          <p:nvPr/>
        </p:nvSpPr>
        <p:spPr>
          <a:xfrm>
            <a:off x="0" y="331699"/>
            <a:ext cx="93942" cy="4240302"/>
          </a:xfrm>
          <a:custGeom>
            <a:avLst/>
            <a:gdLst/>
            <a:ahLst/>
            <a:cxnLst/>
            <a:rect l="l" t="t" r="r" b="b"/>
            <a:pathLst>
              <a:path w="93942" h="4240302">
                <a:moveTo>
                  <a:pt x="9066" y="4229620"/>
                </a:moveTo>
                <a:cubicBezTo>
                  <a:pt x="23324" y="4229620"/>
                  <a:pt x="36761" y="4233136"/>
                  <a:pt x="48054" y="4240302"/>
                </a:cubicBezTo>
                <a:lnTo>
                  <a:pt x="0" y="4240302"/>
                </a:lnTo>
                <a:lnTo>
                  <a:pt x="0" y="4231451"/>
                </a:lnTo>
                <a:cubicBezTo>
                  <a:pt x="2881" y="4229788"/>
                  <a:pt x="5954" y="4229620"/>
                  <a:pt x="9066" y="4229620"/>
                </a:cubicBezTo>
                <a:close/>
                <a:moveTo>
                  <a:pt x="9066" y="3380947"/>
                </a:moveTo>
                <a:cubicBezTo>
                  <a:pt x="55942" y="3380947"/>
                  <a:pt x="93942" y="3418947"/>
                  <a:pt x="93942" y="3465822"/>
                </a:cubicBezTo>
                <a:cubicBezTo>
                  <a:pt x="93942" y="3512697"/>
                  <a:pt x="55942" y="3550697"/>
                  <a:pt x="9066" y="3550697"/>
                </a:cubicBezTo>
                <a:lnTo>
                  <a:pt x="0" y="3548867"/>
                </a:lnTo>
                <a:lnTo>
                  <a:pt x="0" y="3382777"/>
                </a:lnTo>
                <a:cubicBezTo>
                  <a:pt x="2881" y="3381115"/>
                  <a:pt x="5954" y="3380947"/>
                  <a:pt x="9066" y="3380947"/>
                </a:cubicBezTo>
                <a:close/>
                <a:moveTo>
                  <a:pt x="9066" y="2536768"/>
                </a:moveTo>
                <a:cubicBezTo>
                  <a:pt x="55942" y="2536768"/>
                  <a:pt x="93942" y="2574768"/>
                  <a:pt x="93942" y="2621643"/>
                </a:cubicBezTo>
                <a:cubicBezTo>
                  <a:pt x="93942" y="2668518"/>
                  <a:pt x="55942" y="2706518"/>
                  <a:pt x="9066" y="2706518"/>
                </a:cubicBezTo>
                <a:lnTo>
                  <a:pt x="0" y="2704688"/>
                </a:lnTo>
                <a:lnTo>
                  <a:pt x="0" y="2538598"/>
                </a:lnTo>
                <a:cubicBezTo>
                  <a:pt x="2881" y="2536936"/>
                  <a:pt x="5954" y="2536768"/>
                  <a:pt x="9066" y="2536768"/>
                </a:cubicBezTo>
                <a:close/>
                <a:moveTo>
                  <a:pt x="9066" y="1688095"/>
                </a:moveTo>
                <a:cubicBezTo>
                  <a:pt x="55942" y="1688095"/>
                  <a:pt x="93942" y="1726095"/>
                  <a:pt x="93942" y="1772970"/>
                </a:cubicBezTo>
                <a:cubicBezTo>
                  <a:pt x="93942" y="1819845"/>
                  <a:pt x="55942" y="1857845"/>
                  <a:pt x="9066" y="1857845"/>
                </a:cubicBezTo>
                <a:lnTo>
                  <a:pt x="0" y="1856015"/>
                </a:lnTo>
                <a:lnTo>
                  <a:pt x="0" y="1689925"/>
                </a:lnTo>
                <a:cubicBezTo>
                  <a:pt x="2881" y="1688263"/>
                  <a:pt x="5954" y="1688095"/>
                  <a:pt x="9066" y="1688095"/>
                </a:cubicBezTo>
                <a:close/>
                <a:moveTo>
                  <a:pt x="9066" y="845498"/>
                </a:moveTo>
                <a:cubicBezTo>
                  <a:pt x="55942" y="845498"/>
                  <a:pt x="93942" y="883498"/>
                  <a:pt x="93942" y="930373"/>
                </a:cubicBezTo>
                <a:cubicBezTo>
                  <a:pt x="93942" y="977248"/>
                  <a:pt x="55942" y="1015248"/>
                  <a:pt x="9066" y="1015248"/>
                </a:cubicBezTo>
                <a:lnTo>
                  <a:pt x="0" y="1013418"/>
                </a:lnTo>
                <a:lnTo>
                  <a:pt x="0" y="847328"/>
                </a:lnTo>
                <a:cubicBezTo>
                  <a:pt x="2881" y="845666"/>
                  <a:pt x="5954" y="845498"/>
                  <a:pt x="9066" y="845498"/>
                </a:cubicBezTo>
                <a:close/>
                <a:moveTo>
                  <a:pt x="9066" y="0"/>
                </a:moveTo>
                <a:cubicBezTo>
                  <a:pt x="55942" y="0"/>
                  <a:pt x="93942" y="38000"/>
                  <a:pt x="93942" y="84875"/>
                </a:cubicBezTo>
                <a:cubicBezTo>
                  <a:pt x="93942" y="131750"/>
                  <a:pt x="55942" y="169750"/>
                  <a:pt x="9066" y="169750"/>
                </a:cubicBezTo>
                <a:lnTo>
                  <a:pt x="0" y="167920"/>
                </a:lnTo>
                <a:lnTo>
                  <a:pt x="0" y="1830"/>
                </a:lnTo>
                <a:cubicBezTo>
                  <a:pt x="2881" y="167"/>
                  <a:pt x="5954" y="0"/>
                  <a:pt x="906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4" name="Oval 593"/>
          <p:cNvSpPr/>
          <p:nvPr/>
        </p:nvSpPr>
        <p:spPr>
          <a:xfrm>
            <a:off x="7667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5" name="Oval 594"/>
          <p:cNvSpPr/>
          <p:nvPr/>
        </p:nvSpPr>
        <p:spPr>
          <a:xfrm>
            <a:off x="16092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6" name="Oval 595"/>
          <p:cNvSpPr/>
          <p:nvPr/>
        </p:nvSpPr>
        <p:spPr>
          <a:xfrm>
            <a:off x="24518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7" name="Oval 596"/>
          <p:cNvSpPr/>
          <p:nvPr/>
        </p:nvSpPr>
        <p:spPr>
          <a:xfrm>
            <a:off x="329435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8" name="Oval 597"/>
          <p:cNvSpPr/>
          <p:nvPr/>
        </p:nvSpPr>
        <p:spPr>
          <a:xfrm>
            <a:off x="413689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9" name="Oval 598"/>
          <p:cNvSpPr/>
          <p:nvPr/>
        </p:nvSpPr>
        <p:spPr>
          <a:xfrm>
            <a:off x="49794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0" name="Oval 599"/>
          <p:cNvSpPr/>
          <p:nvPr/>
        </p:nvSpPr>
        <p:spPr>
          <a:xfrm>
            <a:off x="58219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1" name="Oval 600"/>
          <p:cNvSpPr/>
          <p:nvPr/>
        </p:nvSpPr>
        <p:spPr>
          <a:xfrm>
            <a:off x="834959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2" name="Oval 601"/>
          <p:cNvSpPr/>
          <p:nvPr/>
        </p:nvSpPr>
        <p:spPr>
          <a:xfrm>
            <a:off x="750705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3" name="Oval 602"/>
          <p:cNvSpPr/>
          <p:nvPr/>
        </p:nvSpPr>
        <p:spPr>
          <a:xfrm>
            <a:off x="100346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4" name="Oval 603"/>
          <p:cNvSpPr/>
          <p:nvPr/>
        </p:nvSpPr>
        <p:spPr>
          <a:xfrm>
            <a:off x="91921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5" name="Oval 604"/>
          <p:cNvSpPr/>
          <p:nvPr/>
        </p:nvSpPr>
        <p:spPr>
          <a:xfrm>
            <a:off x="11719750"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6" name="Oval 605"/>
          <p:cNvSpPr/>
          <p:nvPr/>
        </p:nvSpPr>
        <p:spPr>
          <a:xfrm>
            <a:off x="108772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7" name="Teardrop 3"/>
          <p:cNvSpPr/>
          <p:nvPr/>
        </p:nvSpPr>
        <p:spPr>
          <a:xfrm rot="5400000" flipH="1" flipV="1">
            <a:off x="60211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8" name="Teardrop 3"/>
          <p:cNvSpPr/>
          <p:nvPr/>
        </p:nvSpPr>
        <p:spPr>
          <a:xfrm rot="5400000" flipH="1" flipV="1">
            <a:off x="9659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9" name="Teardrop 3"/>
          <p:cNvSpPr/>
          <p:nvPr/>
        </p:nvSpPr>
        <p:spPr>
          <a:xfrm rot="5400000" flipH="1" flipV="1">
            <a:off x="18084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0" name="Teardrop 3"/>
          <p:cNvSpPr/>
          <p:nvPr/>
        </p:nvSpPr>
        <p:spPr>
          <a:xfrm rot="5400000" flipH="1" flipV="1">
            <a:off x="265102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1" name="Teardrop 3"/>
          <p:cNvSpPr/>
          <p:nvPr/>
        </p:nvSpPr>
        <p:spPr>
          <a:xfrm rot="5400000" flipH="1" flipV="1">
            <a:off x="349356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2" name="Teardrop 3"/>
          <p:cNvSpPr/>
          <p:nvPr/>
        </p:nvSpPr>
        <p:spPr>
          <a:xfrm rot="5400000" flipH="1" flipV="1">
            <a:off x="43361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3" name="Teardrop 3"/>
          <p:cNvSpPr/>
          <p:nvPr/>
        </p:nvSpPr>
        <p:spPr>
          <a:xfrm rot="5400000" flipH="1" flipV="1">
            <a:off x="51786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4" name="Teardrop 3"/>
          <p:cNvSpPr/>
          <p:nvPr/>
        </p:nvSpPr>
        <p:spPr>
          <a:xfrm rot="5400000" flipH="1" flipV="1">
            <a:off x="770626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5" name="Teardrop 3"/>
          <p:cNvSpPr/>
          <p:nvPr/>
        </p:nvSpPr>
        <p:spPr>
          <a:xfrm rot="5400000" flipH="1" flipV="1">
            <a:off x="686372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6" name="Teardrop 3"/>
          <p:cNvSpPr/>
          <p:nvPr/>
        </p:nvSpPr>
        <p:spPr>
          <a:xfrm rot="5400000" flipH="1" flipV="1">
            <a:off x="93913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7" name="Teardrop 3"/>
          <p:cNvSpPr/>
          <p:nvPr/>
        </p:nvSpPr>
        <p:spPr>
          <a:xfrm rot="5400000" flipH="1" flipV="1">
            <a:off x="85488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8" name="Teardrop 3"/>
          <p:cNvSpPr/>
          <p:nvPr/>
        </p:nvSpPr>
        <p:spPr>
          <a:xfrm rot="5400000" flipH="1" flipV="1">
            <a:off x="11076421"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9" name="Teardrop 3"/>
          <p:cNvSpPr/>
          <p:nvPr/>
        </p:nvSpPr>
        <p:spPr>
          <a:xfrm rot="5400000" flipH="1" flipV="1">
            <a:off x="102338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0" name="Teardrop 3"/>
          <p:cNvSpPr/>
          <p:nvPr/>
        </p:nvSpPr>
        <p:spPr>
          <a:xfrm rot="5400000" flipH="1" flipV="1">
            <a:off x="1234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1" name="Teardrop 3"/>
          <p:cNvSpPr/>
          <p:nvPr/>
        </p:nvSpPr>
        <p:spPr>
          <a:xfrm rot="5400000" flipH="1" flipV="1">
            <a:off x="11760003" y="685578"/>
            <a:ext cx="595780" cy="268215"/>
          </a:xfrm>
          <a:custGeom>
            <a:avLst/>
            <a:gdLst/>
            <a:ahLst/>
            <a:cxnLst/>
            <a:rect l="l" t="t" r="r" b="b"/>
            <a:pathLst>
              <a:path w="595780"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1" y="73244"/>
                  <a:pt x="354103" y="113792"/>
                  <a:pt x="354103" y="163811"/>
                </a:cubicBezTo>
                <a:cubicBezTo>
                  <a:pt x="354469"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0"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0"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2" name="Oval 621"/>
          <p:cNvSpPr/>
          <p:nvPr/>
        </p:nvSpPr>
        <p:spPr>
          <a:xfrm>
            <a:off x="70866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3" name="Oval 622"/>
          <p:cNvSpPr/>
          <p:nvPr/>
        </p:nvSpPr>
        <p:spPr>
          <a:xfrm>
            <a:off x="3463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4" name="Oval 623"/>
          <p:cNvSpPr/>
          <p:nvPr/>
        </p:nvSpPr>
        <p:spPr>
          <a:xfrm>
            <a:off x="11888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5" name="Oval 624"/>
          <p:cNvSpPr/>
          <p:nvPr/>
        </p:nvSpPr>
        <p:spPr>
          <a:xfrm>
            <a:off x="20314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6" name="Oval 625"/>
          <p:cNvSpPr/>
          <p:nvPr/>
        </p:nvSpPr>
        <p:spPr>
          <a:xfrm>
            <a:off x="28739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7" name="Oval 626"/>
          <p:cNvSpPr/>
          <p:nvPr/>
        </p:nvSpPr>
        <p:spPr>
          <a:xfrm>
            <a:off x="371649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8" name="Oval 627"/>
          <p:cNvSpPr/>
          <p:nvPr/>
        </p:nvSpPr>
        <p:spPr>
          <a:xfrm>
            <a:off x="45590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9" name="Oval 628"/>
          <p:cNvSpPr/>
          <p:nvPr/>
        </p:nvSpPr>
        <p:spPr>
          <a:xfrm>
            <a:off x="54015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0" name="Oval 629"/>
          <p:cNvSpPr/>
          <p:nvPr/>
        </p:nvSpPr>
        <p:spPr>
          <a:xfrm>
            <a:off x="62441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1" name="Oval 630"/>
          <p:cNvSpPr/>
          <p:nvPr/>
        </p:nvSpPr>
        <p:spPr>
          <a:xfrm>
            <a:off x="87717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2" name="Oval 631"/>
          <p:cNvSpPr/>
          <p:nvPr/>
        </p:nvSpPr>
        <p:spPr>
          <a:xfrm>
            <a:off x="792919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3" name="Oval 632"/>
          <p:cNvSpPr/>
          <p:nvPr/>
        </p:nvSpPr>
        <p:spPr>
          <a:xfrm>
            <a:off x="104568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4" name="Oval 633"/>
          <p:cNvSpPr/>
          <p:nvPr/>
        </p:nvSpPr>
        <p:spPr>
          <a:xfrm>
            <a:off x="96142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5" name="Oval 860"/>
          <p:cNvSpPr/>
          <p:nvPr/>
        </p:nvSpPr>
        <p:spPr>
          <a:xfrm>
            <a:off x="12141892" y="758852"/>
            <a:ext cx="50109" cy="3538433"/>
          </a:xfrm>
          <a:custGeom>
            <a:avLst/>
            <a:gdLst/>
            <a:ahLst/>
            <a:cxnLst/>
            <a:rect l="l" t="t" r="r" b="b"/>
            <a:pathLst>
              <a:path w="50109" h="3538433">
                <a:moveTo>
                  <a:pt x="50109" y="3384355"/>
                </a:moveTo>
                <a:lnTo>
                  <a:pt x="50109" y="3538433"/>
                </a:lnTo>
                <a:cubicBezTo>
                  <a:pt x="20497" y="3525461"/>
                  <a:pt x="0" y="3495821"/>
                  <a:pt x="0" y="3461394"/>
                </a:cubicBezTo>
                <a:cubicBezTo>
                  <a:pt x="0" y="3426967"/>
                  <a:pt x="20497" y="3397327"/>
                  <a:pt x="50109" y="3384355"/>
                </a:cubicBezTo>
                <a:close/>
                <a:moveTo>
                  <a:pt x="50109" y="2538350"/>
                </a:moveTo>
                <a:lnTo>
                  <a:pt x="50109" y="2692428"/>
                </a:lnTo>
                <a:cubicBezTo>
                  <a:pt x="20497" y="2679456"/>
                  <a:pt x="0" y="2649816"/>
                  <a:pt x="0" y="2615389"/>
                </a:cubicBezTo>
                <a:cubicBezTo>
                  <a:pt x="0" y="2580962"/>
                  <a:pt x="20497" y="2551322"/>
                  <a:pt x="50109" y="2538350"/>
                </a:cubicBezTo>
                <a:close/>
                <a:moveTo>
                  <a:pt x="50109" y="1688095"/>
                </a:moveTo>
                <a:lnTo>
                  <a:pt x="50109" y="1842173"/>
                </a:lnTo>
                <a:cubicBezTo>
                  <a:pt x="20497" y="1829201"/>
                  <a:pt x="0" y="1799561"/>
                  <a:pt x="0" y="1765134"/>
                </a:cubicBezTo>
                <a:cubicBezTo>
                  <a:pt x="0" y="1730707"/>
                  <a:pt x="20497" y="1701067"/>
                  <a:pt x="50109" y="1688095"/>
                </a:cubicBezTo>
                <a:close/>
                <a:moveTo>
                  <a:pt x="50109" y="845498"/>
                </a:moveTo>
                <a:lnTo>
                  <a:pt x="50109" y="999576"/>
                </a:lnTo>
                <a:cubicBezTo>
                  <a:pt x="20497" y="986604"/>
                  <a:pt x="0" y="956964"/>
                  <a:pt x="0" y="922537"/>
                </a:cubicBezTo>
                <a:cubicBezTo>
                  <a:pt x="0" y="888110"/>
                  <a:pt x="20497" y="858470"/>
                  <a:pt x="50109" y="845498"/>
                </a:cubicBezTo>
                <a:close/>
                <a:moveTo>
                  <a:pt x="50109" y="0"/>
                </a:moveTo>
                <a:lnTo>
                  <a:pt x="50109" y="154078"/>
                </a:lnTo>
                <a:cubicBezTo>
                  <a:pt x="20497" y="141106"/>
                  <a:pt x="0" y="111466"/>
                  <a:pt x="0" y="77039"/>
                </a:cubicBezTo>
                <a:cubicBezTo>
                  <a:pt x="0" y="42612"/>
                  <a:pt x="20497" y="12972"/>
                  <a:pt x="501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6" name="Oval 635"/>
          <p:cNvSpPr/>
          <p:nvPr/>
        </p:nvSpPr>
        <p:spPr>
          <a:xfrm>
            <a:off x="112993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7" name="Teardrop 3"/>
          <p:cNvSpPr/>
          <p:nvPr/>
        </p:nvSpPr>
        <p:spPr>
          <a:xfrm rot="5400000" flipH="1" flipV="1">
            <a:off x="617401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8" name="Teardrop 3"/>
          <p:cNvSpPr/>
          <p:nvPr/>
        </p:nvSpPr>
        <p:spPr>
          <a:xfrm rot="5400000" flipH="1" flipV="1">
            <a:off x="111877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699"/>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4"/>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8"/>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9" name="Teardrop 3"/>
          <p:cNvSpPr/>
          <p:nvPr/>
        </p:nvSpPr>
        <p:spPr>
          <a:xfrm rot="5400000" flipH="1" flipV="1">
            <a:off x="196131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4"/>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90"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0" name="Teardrop 3"/>
          <p:cNvSpPr/>
          <p:nvPr/>
        </p:nvSpPr>
        <p:spPr>
          <a:xfrm rot="5400000" flipH="1" flipV="1">
            <a:off x="280385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2"/>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5"/>
                  <a:pt x="61434" y="178458"/>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1" name="Teardrop 3"/>
          <p:cNvSpPr/>
          <p:nvPr/>
        </p:nvSpPr>
        <p:spPr>
          <a:xfrm rot="5400000" flipH="1" flipV="1">
            <a:off x="364639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2"/>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5"/>
                  <a:pt x="61434" y="178458"/>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2" name="Teardrop 3"/>
          <p:cNvSpPr/>
          <p:nvPr/>
        </p:nvSpPr>
        <p:spPr>
          <a:xfrm rot="5400000" flipH="1" flipV="1">
            <a:off x="448893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8"/>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3" name="Teardrop 3"/>
          <p:cNvSpPr/>
          <p:nvPr/>
        </p:nvSpPr>
        <p:spPr>
          <a:xfrm rot="5400000" flipH="1" flipV="1">
            <a:off x="533147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4" name="Teardrop 3"/>
          <p:cNvSpPr/>
          <p:nvPr/>
        </p:nvSpPr>
        <p:spPr>
          <a:xfrm rot="5400000" flipH="1" flipV="1">
            <a:off x="785909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8"/>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5" name="Teardrop 3"/>
          <p:cNvSpPr/>
          <p:nvPr/>
        </p:nvSpPr>
        <p:spPr>
          <a:xfrm rot="5400000" flipH="1" flipV="1">
            <a:off x="701655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6" name="Teardrop 3"/>
          <p:cNvSpPr/>
          <p:nvPr/>
        </p:nvSpPr>
        <p:spPr>
          <a:xfrm rot="5400000" flipH="1" flipV="1">
            <a:off x="954417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90"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7" name="Teardrop 3"/>
          <p:cNvSpPr/>
          <p:nvPr/>
        </p:nvSpPr>
        <p:spPr>
          <a:xfrm rot="5400000" flipH="1" flipV="1">
            <a:off x="870163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8" name="Teardrop 3"/>
          <p:cNvSpPr/>
          <p:nvPr/>
        </p:nvSpPr>
        <p:spPr>
          <a:xfrm rot="5400000" flipH="1" flipV="1">
            <a:off x="11229252"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9" name="Teardrop 3"/>
          <p:cNvSpPr/>
          <p:nvPr/>
        </p:nvSpPr>
        <p:spPr>
          <a:xfrm rot="5400000" flipH="1" flipV="1">
            <a:off x="1038671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0" name="Teardrop 3"/>
          <p:cNvSpPr/>
          <p:nvPr/>
        </p:nvSpPr>
        <p:spPr>
          <a:xfrm rot="5400000" flipH="1" flipV="1">
            <a:off x="27623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8"/>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2"/>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1" name="Teardrop 3"/>
          <p:cNvSpPr/>
          <p:nvPr/>
        </p:nvSpPr>
        <p:spPr>
          <a:xfrm rot="5400000" flipH="1" flipV="1">
            <a:off x="11908617" y="4923"/>
            <a:ext cx="298552" cy="268215"/>
          </a:xfrm>
          <a:custGeom>
            <a:avLst/>
            <a:gdLst/>
            <a:ahLst/>
            <a:cxnLst/>
            <a:rect l="l" t="t" r="r" b="b"/>
            <a:pathLst>
              <a:path w="298552"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298552" y="138"/>
                </a:moveTo>
                <a:lnTo>
                  <a:pt x="298552" y="11636"/>
                </a:lnTo>
                <a:cubicBezTo>
                  <a:pt x="298344" y="11511"/>
                  <a:pt x="298133" y="11506"/>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4" y="189232"/>
                  <a:pt x="256525" y="205210"/>
                  <a:pt x="272877" y="215167"/>
                </a:cubicBezTo>
                <a:lnTo>
                  <a:pt x="298552" y="215277"/>
                </a:lnTo>
                <a:lnTo>
                  <a:pt x="298552" y="221928"/>
                </a:lnTo>
                <a:cubicBezTo>
                  <a:pt x="276711" y="221632"/>
                  <a:pt x="254816" y="229876"/>
                  <a:pt x="238146"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0"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cubicBezTo>
                  <a:pt x="99420" y="72140"/>
                  <a:pt x="124170" y="61435"/>
                  <a:pt x="151420" y="61435"/>
                </a:cubicBezTo>
                <a:cubicBezTo>
                  <a:pt x="170023" y="61435"/>
                  <a:pt x="187461" y="66424"/>
                  <a:pt x="202250" y="75515"/>
                </a:cubicBezTo>
                <a:cubicBezTo>
                  <a:pt x="206323" y="58635"/>
                  <a:pt x="215129" y="42758"/>
                  <a:pt x="228297" y="29591"/>
                </a:cubicBezTo>
                <a:cubicBezTo>
                  <a:pt x="247566" y="10322"/>
                  <a:pt x="272636" y="391"/>
                  <a:pt x="297890" y="0"/>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2" name="Oval 881"/>
          <p:cNvSpPr/>
          <p:nvPr/>
        </p:nvSpPr>
        <p:spPr>
          <a:xfrm>
            <a:off x="346332" y="-10245"/>
            <a:ext cx="169752" cy="84875"/>
          </a:xfrm>
          <a:custGeom>
            <a:avLst/>
            <a:gdLst/>
            <a:ahLst/>
            <a:cxnLst/>
            <a:rect l="l" t="t" r="r" b="b"/>
            <a:pathLst>
              <a:path w="169752" h="84875">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3" name="Oval 882"/>
          <p:cNvSpPr/>
          <p:nvPr/>
        </p:nvSpPr>
        <p:spPr>
          <a:xfrm>
            <a:off x="1188872" y="-10245"/>
            <a:ext cx="169752" cy="84875"/>
          </a:xfrm>
          <a:custGeom>
            <a:avLst/>
            <a:gdLst/>
            <a:ahLst/>
            <a:cxnLst/>
            <a:rect l="l" t="t" r="r" b="b"/>
            <a:pathLst>
              <a:path w="169752" h="84875">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4" name="Oval 883"/>
          <p:cNvSpPr/>
          <p:nvPr/>
        </p:nvSpPr>
        <p:spPr>
          <a:xfrm>
            <a:off x="2031413" y="-10245"/>
            <a:ext cx="10160587" cy="84875"/>
          </a:xfrm>
          <a:custGeom>
            <a:avLst/>
            <a:gdLst/>
            <a:ahLst/>
            <a:cxnLst/>
            <a:rect l="l" t="t" r="r" b="b"/>
            <a:pathLst>
              <a:path w="10160587" h="84875">
                <a:moveTo>
                  <a:pt x="10110479" y="0"/>
                </a:moveTo>
                <a:lnTo>
                  <a:pt x="10160587" y="0"/>
                </a:lnTo>
                <a:lnTo>
                  <a:pt x="10160587" y="77038"/>
                </a:lnTo>
                <a:cubicBezTo>
                  <a:pt x="10130976" y="64066"/>
                  <a:pt x="10110479" y="34427"/>
                  <a:pt x="10110479" y="0"/>
                </a:cubicBezTo>
                <a:close/>
                <a:moveTo>
                  <a:pt x="9267940" y="0"/>
                </a:moveTo>
                <a:lnTo>
                  <a:pt x="9437692" y="0"/>
                </a:lnTo>
                <a:cubicBezTo>
                  <a:pt x="9437692" y="46875"/>
                  <a:pt x="9399692" y="84875"/>
                  <a:pt x="9352816" y="84875"/>
                </a:cubicBezTo>
                <a:cubicBezTo>
                  <a:pt x="9305940" y="84875"/>
                  <a:pt x="9267940" y="46875"/>
                  <a:pt x="9267940" y="0"/>
                </a:cubicBezTo>
                <a:close/>
                <a:moveTo>
                  <a:pt x="8425400" y="0"/>
                </a:moveTo>
                <a:lnTo>
                  <a:pt x="8595152" y="0"/>
                </a:lnTo>
                <a:cubicBezTo>
                  <a:pt x="8595152" y="46875"/>
                  <a:pt x="8557152" y="84875"/>
                  <a:pt x="8510276" y="84875"/>
                </a:cubicBezTo>
                <a:cubicBezTo>
                  <a:pt x="8463400" y="84875"/>
                  <a:pt x="8425400" y="46875"/>
                  <a:pt x="8425400" y="0"/>
                </a:cubicBezTo>
                <a:close/>
                <a:moveTo>
                  <a:pt x="7582860" y="0"/>
                </a:moveTo>
                <a:lnTo>
                  <a:pt x="7752612" y="0"/>
                </a:lnTo>
                <a:cubicBezTo>
                  <a:pt x="7752612" y="46875"/>
                  <a:pt x="7714612" y="84875"/>
                  <a:pt x="7667736" y="84875"/>
                </a:cubicBezTo>
                <a:cubicBezTo>
                  <a:pt x="7620860" y="84875"/>
                  <a:pt x="7582860" y="46875"/>
                  <a:pt x="7582860" y="0"/>
                </a:cubicBezTo>
                <a:close/>
                <a:moveTo>
                  <a:pt x="6740320" y="0"/>
                </a:moveTo>
                <a:lnTo>
                  <a:pt x="6910072" y="0"/>
                </a:lnTo>
                <a:cubicBezTo>
                  <a:pt x="6910072" y="46875"/>
                  <a:pt x="6872072" y="84875"/>
                  <a:pt x="6825196" y="84875"/>
                </a:cubicBezTo>
                <a:cubicBezTo>
                  <a:pt x="6778320" y="84875"/>
                  <a:pt x="6740320" y="46875"/>
                  <a:pt x="6740320" y="0"/>
                </a:cubicBezTo>
                <a:close/>
                <a:moveTo>
                  <a:pt x="5897780" y="0"/>
                </a:moveTo>
                <a:lnTo>
                  <a:pt x="6067532" y="0"/>
                </a:lnTo>
                <a:cubicBezTo>
                  <a:pt x="6067532" y="46875"/>
                  <a:pt x="6029532" y="84875"/>
                  <a:pt x="5982656" y="84875"/>
                </a:cubicBezTo>
                <a:cubicBezTo>
                  <a:pt x="5935780" y="84875"/>
                  <a:pt x="5897780" y="46875"/>
                  <a:pt x="5897780" y="0"/>
                </a:cubicBezTo>
                <a:close/>
                <a:moveTo>
                  <a:pt x="5055240" y="0"/>
                </a:moveTo>
                <a:lnTo>
                  <a:pt x="5224992" y="0"/>
                </a:lnTo>
                <a:cubicBezTo>
                  <a:pt x="5224992" y="46875"/>
                  <a:pt x="5186992" y="84875"/>
                  <a:pt x="5140116" y="84875"/>
                </a:cubicBezTo>
                <a:cubicBezTo>
                  <a:pt x="5093240" y="84875"/>
                  <a:pt x="5055240" y="46875"/>
                  <a:pt x="5055240" y="0"/>
                </a:cubicBezTo>
                <a:close/>
                <a:moveTo>
                  <a:pt x="4212700" y="0"/>
                </a:moveTo>
                <a:lnTo>
                  <a:pt x="4382452" y="0"/>
                </a:lnTo>
                <a:cubicBezTo>
                  <a:pt x="4382452" y="46875"/>
                  <a:pt x="4344452" y="84875"/>
                  <a:pt x="4297576" y="84875"/>
                </a:cubicBezTo>
                <a:cubicBezTo>
                  <a:pt x="4250700" y="84875"/>
                  <a:pt x="4212700" y="46875"/>
                  <a:pt x="4212700" y="0"/>
                </a:cubicBezTo>
                <a:close/>
                <a:moveTo>
                  <a:pt x="3370160" y="0"/>
                </a:moveTo>
                <a:lnTo>
                  <a:pt x="3539912" y="0"/>
                </a:lnTo>
                <a:cubicBezTo>
                  <a:pt x="3539912" y="46875"/>
                  <a:pt x="3501912" y="84875"/>
                  <a:pt x="3455036" y="84875"/>
                </a:cubicBezTo>
                <a:cubicBezTo>
                  <a:pt x="3408160" y="84875"/>
                  <a:pt x="3370160" y="46875"/>
                  <a:pt x="3370160" y="0"/>
                </a:cubicBezTo>
                <a:close/>
                <a:moveTo>
                  <a:pt x="2527620" y="0"/>
                </a:moveTo>
                <a:lnTo>
                  <a:pt x="2697372" y="0"/>
                </a:lnTo>
                <a:cubicBezTo>
                  <a:pt x="2697372" y="46875"/>
                  <a:pt x="2659372" y="84875"/>
                  <a:pt x="2612496" y="84875"/>
                </a:cubicBezTo>
                <a:cubicBezTo>
                  <a:pt x="2565620" y="84875"/>
                  <a:pt x="2527620" y="46875"/>
                  <a:pt x="2527620" y="0"/>
                </a:cubicBezTo>
                <a:close/>
                <a:moveTo>
                  <a:pt x="1685080" y="0"/>
                </a:moveTo>
                <a:lnTo>
                  <a:pt x="1854832" y="0"/>
                </a:lnTo>
                <a:cubicBezTo>
                  <a:pt x="1854832" y="46875"/>
                  <a:pt x="1816832" y="84875"/>
                  <a:pt x="1769956" y="84875"/>
                </a:cubicBezTo>
                <a:cubicBezTo>
                  <a:pt x="1723080" y="84875"/>
                  <a:pt x="1685080" y="46875"/>
                  <a:pt x="1685080" y="0"/>
                </a:cubicBezTo>
                <a:close/>
                <a:moveTo>
                  <a:pt x="842540" y="0"/>
                </a:moveTo>
                <a:lnTo>
                  <a:pt x="1012292" y="0"/>
                </a:lnTo>
                <a:cubicBezTo>
                  <a:pt x="1012292" y="46875"/>
                  <a:pt x="974292" y="84875"/>
                  <a:pt x="927416" y="84875"/>
                </a:cubicBezTo>
                <a:cubicBezTo>
                  <a:pt x="880540" y="84875"/>
                  <a:pt x="842540" y="46875"/>
                  <a:pt x="842540" y="0"/>
                </a:cubicBezTo>
                <a:close/>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5" name="Teardrop 3"/>
          <p:cNvSpPr/>
          <p:nvPr/>
        </p:nvSpPr>
        <p:spPr>
          <a:xfrm rot="5400000" flipH="1" flipV="1">
            <a:off x="64427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6" name="Teardrop 3"/>
          <p:cNvSpPr/>
          <p:nvPr/>
        </p:nvSpPr>
        <p:spPr>
          <a:xfrm rot="5400000" flipH="1" flipV="1">
            <a:off x="-148774" y="1103813"/>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7" y="294285"/>
                  <a:pt x="284136"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39" y="207247"/>
                  <a:pt x="61434" y="182497"/>
                  <a:pt x="61434" y="155247"/>
                </a:cubicBezTo>
                <a:cubicBezTo>
                  <a:pt x="61434" y="136673"/>
                  <a:pt x="66407"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89"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6" y="0"/>
                </a:lnTo>
                <a:cubicBezTo>
                  <a:pt x="219687"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9"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8" y="30964"/>
                  <a:pt x="601147" y="8808"/>
                </a:cubicBezTo>
                <a:lnTo>
                  <a:pt x="515982" y="8808"/>
                </a:lnTo>
                <a:lnTo>
                  <a:pt x="515981" y="8744"/>
                </a:lnTo>
                <a:lnTo>
                  <a:pt x="601147" y="8744"/>
                </a:lnTo>
                <a:lnTo>
                  <a:pt x="599274"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7" name="Teardrop 3"/>
          <p:cNvSpPr/>
          <p:nvPr/>
        </p:nvSpPr>
        <p:spPr>
          <a:xfrm rot="5400000" flipH="1" flipV="1">
            <a:off x="13875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8" name="Teardrop 3"/>
          <p:cNvSpPr/>
          <p:nvPr/>
        </p:nvSpPr>
        <p:spPr>
          <a:xfrm rot="5400000" flipH="1" flipV="1">
            <a:off x="22300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9" name="Teardrop 3"/>
          <p:cNvSpPr/>
          <p:nvPr/>
        </p:nvSpPr>
        <p:spPr>
          <a:xfrm rot="5400000" flipH="1" flipV="1">
            <a:off x="307261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0" name="Teardrop 3"/>
          <p:cNvSpPr/>
          <p:nvPr/>
        </p:nvSpPr>
        <p:spPr>
          <a:xfrm rot="5400000" flipH="1" flipV="1">
            <a:off x="391515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1" name="Teardrop 3"/>
          <p:cNvSpPr/>
          <p:nvPr/>
        </p:nvSpPr>
        <p:spPr>
          <a:xfrm rot="5400000" flipH="1" flipV="1">
            <a:off x="47576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2" name="Teardrop 3"/>
          <p:cNvSpPr/>
          <p:nvPr/>
        </p:nvSpPr>
        <p:spPr>
          <a:xfrm rot="5400000" flipH="1" flipV="1">
            <a:off x="56002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3" name="Teardrop 3"/>
          <p:cNvSpPr/>
          <p:nvPr/>
        </p:nvSpPr>
        <p:spPr>
          <a:xfrm rot="5400000" flipH="1" flipV="1">
            <a:off x="812785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4" name="Teardrop 3"/>
          <p:cNvSpPr/>
          <p:nvPr/>
        </p:nvSpPr>
        <p:spPr>
          <a:xfrm rot="5400000" flipH="1" flipV="1">
            <a:off x="728531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5" name="Teardrop 3"/>
          <p:cNvSpPr/>
          <p:nvPr/>
        </p:nvSpPr>
        <p:spPr>
          <a:xfrm rot="5400000" flipH="1" flipV="1">
            <a:off x="98129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6" name="Teardrop 3"/>
          <p:cNvSpPr/>
          <p:nvPr/>
        </p:nvSpPr>
        <p:spPr>
          <a:xfrm rot="5400000" flipH="1" flipV="1">
            <a:off x="89703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7" name="Teardrop 3"/>
          <p:cNvSpPr/>
          <p:nvPr/>
        </p:nvSpPr>
        <p:spPr>
          <a:xfrm rot="5400000" flipH="1" flipV="1">
            <a:off x="11498011"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8" name="Teardrop 3"/>
          <p:cNvSpPr/>
          <p:nvPr/>
        </p:nvSpPr>
        <p:spPr>
          <a:xfrm rot="5400000" flipH="1" flipV="1">
            <a:off x="106554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9" name="Teardrop 3"/>
          <p:cNvSpPr/>
          <p:nvPr/>
        </p:nvSpPr>
        <p:spPr>
          <a:xfrm rot="5400000" flipH="1" flipV="1">
            <a:off x="5449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0" name="Oval 669"/>
          <p:cNvSpPr/>
          <p:nvPr/>
        </p:nvSpPr>
        <p:spPr>
          <a:xfrm>
            <a:off x="66645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1" name="Oval 670"/>
          <p:cNvSpPr/>
          <p:nvPr/>
        </p:nvSpPr>
        <p:spPr>
          <a:xfrm>
            <a:off x="7667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2" name="Oval 671"/>
          <p:cNvSpPr/>
          <p:nvPr/>
        </p:nvSpPr>
        <p:spPr>
          <a:xfrm>
            <a:off x="16092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3" name="Oval 672"/>
          <p:cNvSpPr/>
          <p:nvPr/>
        </p:nvSpPr>
        <p:spPr>
          <a:xfrm>
            <a:off x="24518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4" name="Oval 673"/>
          <p:cNvSpPr/>
          <p:nvPr/>
        </p:nvSpPr>
        <p:spPr>
          <a:xfrm>
            <a:off x="329435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5" name="Oval 674"/>
          <p:cNvSpPr/>
          <p:nvPr/>
        </p:nvSpPr>
        <p:spPr>
          <a:xfrm>
            <a:off x="413689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6" name="Oval 675"/>
          <p:cNvSpPr/>
          <p:nvPr/>
        </p:nvSpPr>
        <p:spPr>
          <a:xfrm>
            <a:off x="49794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7" name="Oval 676"/>
          <p:cNvSpPr/>
          <p:nvPr/>
        </p:nvSpPr>
        <p:spPr>
          <a:xfrm>
            <a:off x="58219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8" name="Oval 677"/>
          <p:cNvSpPr/>
          <p:nvPr/>
        </p:nvSpPr>
        <p:spPr>
          <a:xfrm>
            <a:off x="834959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9" name="Oval 678"/>
          <p:cNvSpPr/>
          <p:nvPr/>
        </p:nvSpPr>
        <p:spPr>
          <a:xfrm>
            <a:off x="750705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0" name="Oval 679"/>
          <p:cNvSpPr/>
          <p:nvPr/>
        </p:nvSpPr>
        <p:spPr>
          <a:xfrm>
            <a:off x="100346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1" name="Oval 680"/>
          <p:cNvSpPr/>
          <p:nvPr/>
        </p:nvSpPr>
        <p:spPr>
          <a:xfrm>
            <a:off x="91921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2" name="Oval 681"/>
          <p:cNvSpPr/>
          <p:nvPr/>
        </p:nvSpPr>
        <p:spPr>
          <a:xfrm>
            <a:off x="11719750"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3" name="Oval 682"/>
          <p:cNvSpPr/>
          <p:nvPr/>
        </p:nvSpPr>
        <p:spPr>
          <a:xfrm>
            <a:off x="108772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4" name="Teardrop 3"/>
          <p:cNvSpPr/>
          <p:nvPr/>
        </p:nvSpPr>
        <p:spPr>
          <a:xfrm rot="5400000" flipH="1" flipV="1">
            <a:off x="60211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5" name="Teardrop 3"/>
          <p:cNvSpPr/>
          <p:nvPr/>
        </p:nvSpPr>
        <p:spPr>
          <a:xfrm rot="5400000" flipH="1" flipV="1">
            <a:off x="9659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6" name="Teardrop 3"/>
          <p:cNvSpPr/>
          <p:nvPr/>
        </p:nvSpPr>
        <p:spPr>
          <a:xfrm rot="5400000" flipH="1" flipV="1">
            <a:off x="18084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7" name="Teardrop 3"/>
          <p:cNvSpPr/>
          <p:nvPr/>
        </p:nvSpPr>
        <p:spPr>
          <a:xfrm rot="5400000" flipH="1" flipV="1">
            <a:off x="265102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8" name="Teardrop 3"/>
          <p:cNvSpPr/>
          <p:nvPr/>
        </p:nvSpPr>
        <p:spPr>
          <a:xfrm rot="5400000" flipH="1" flipV="1">
            <a:off x="349356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9" name="Teardrop 3"/>
          <p:cNvSpPr/>
          <p:nvPr/>
        </p:nvSpPr>
        <p:spPr>
          <a:xfrm rot="5400000" flipH="1" flipV="1">
            <a:off x="43361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0" name="Teardrop 3"/>
          <p:cNvSpPr/>
          <p:nvPr/>
        </p:nvSpPr>
        <p:spPr>
          <a:xfrm rot="5400000" flipH="1" flipV="1">
            <a:off x="51786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1" name="Teardrop 3"/>
          <p:cNvSpPr/>
          <p:nvPr/>
        </p:nvSpPr>
        <p:spPr>
          <a:xfrm rot="5400000" flipH="1" flipV="1">
            <a:off x="770626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2" name="Teardrop 3"/>
          <p:cNvSpPr/>
          <p:nvPr/>
        </p:nvSpPr>
        <p:spPr>
          <a:xfrm rot="5400000" flipH="1" flipV="1">
            <a:off x="686372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3" name="Teardrop 3"/>
          <p:cNvSpPr/>
          <p:nvPr/>
        </p:nvSpPr>
        <p:spPr>
          <a:xfrm rot="5400000" flipH="1" flipV="1">
            <a:off x="93913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4" name="Teardrop 3"/>
          <p:cNvSpPr/>
          <p:nvPr/>
        </p:nvSpPr>
        <p:spPr>
          <a:xfrm rot="5400000" flipH="1" flipV="1">
            <a:off x="85488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5" name="Teardrop 3"/>
          <p:cNvSpPr/>
          <p:nvPr/>
        </p:nvSpPr>
        <p:spPr>
          <a:xfrm rot="5400000" flipH="1" flipV="1">
            <a:off x="11076421"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6" name="Teardrop 3"/>
          <p:cNvSpPr/>
          <p:nvPr/>
        </p:nvSpPr>
        <p:spPr>
          <a:xfrm rot="5400000" flipH="1" flipV="1">
            <a:off x="102338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7" name="Teardrop 3"/>
          <p:cNvSpPr/>
          <p:nvPr/>
        </p:nvSpPr>
        <p:spPr>
          <a:xfrm rot="5400000" flipH="1" flipV="1">
            <a:off x="1234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8" name="Teardrop 3"/>
          <p:cNvSpPr/>
          <p:nvPr/>
        </p:nvSpPr>
        <p:spPr>
          <a:xfrm rot="5400000" flipH="1" flipV="1">
            <a:off x="11760002" y="1531078"/>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1"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6"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0"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9" name="Oval 698"/>
          <p:cNvSpPr/>
          <p:nvPr/>
        </p:nvSpPr>
        <p:spPr>
          <a:xfrm>
            <a:off x="70866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0" name="Oval 699"/>
          <p:cNvSpPr/>
          <p:nvPr/>
        </p:nvSpPr>
        <p:spPr>
          <a:xfrm>
            <a:off x="3463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1" name="Oval 700"/>
          <p:cNvSpPr/>
          <p:nvPr/>
        </p:nvSpPr>
        <p:spPr>
          <a:xfrm>
            <a:off x="11888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2" name="Oval 701"/>
          <p:cNvSpPr/>
          <p:nvPr/>
        </p:nvSpPr>
        <p:spPr>
          <a:xfrm>
            <a:off x="20314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3" name="Oval 702"/>
          <p:cNvSpPr/>
          <p:nvPr/>
        </p:nvSpPr>
        <p:spPr>
          <a:xfrm>
            <a:off x="28739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4" name="Oval 703"/>
          <p:cNvSpPr/>
          <p:nvPr/>
        </p:nvSpPr>
        <p:spPr>
          <a:xfrm>
            <a:off x="371649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5" name="Oval 704"/>
          <p:cNvSpPr/>
          <p:nvPr/>
        </p:nvSpPr>
        <p:spPr>
          <a:xfrm>
            <a:off x="45590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6" name="Oval 705"/>
          <p:cNvSpPr/>
          <p:nvPr/>
        </p:nvSpPr>
        <p:spPr>
          <a:xfrm>
            <a:off x="54015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7" name="Oval 706"/>
          <p:cNvSpPr/>
          <p:nvPr/>
        </p:nvSpPr>
        <p:spPr>
          <a:xfrm>
            <a:off x="62441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8" name="Oval 707"/>
          <p:cNvSpPr/>
          <p:nvPr/>
        </p:nvSpPr>
        <p:spPr>
          <a:xfrm>
            <a:off x="87717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9" name="Oval 708"/>
          <p:cNvSpPr/>
          <p:nvPr/>
        </p:nvSpPr>
        <p:spPr>
          <a:xfrm>
            <a:off x="792919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0" name="Oval 709"/>
          <p:cNvSpPr/>
          <p:nvPr/>
        </p:nvSpPr>
        <p:spPr>
          <a:xfrm>
            <a:off x="104568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1" name="Oval 710"/>
          <p:cNvSpPr/>
          <p:nvPr/>
        </p:nvSpPr>
        <p:spPr>
          <a:xfrm>
            <a:off x="96142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2" name="Oval 711"/>
          <p:cNvSpPr/>
          <p:nvPr/>
        </p:nvSpPr>
        <p:spPr>
          <a:xfrm>
            <a:off x="112993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3" name="Teardrop 3"/>
          <p:cNvSpPr/>
          <p:nvPr/>
        </p:nvSpPr>
        <p:spPr>
          <a:xfrm rot="5400000" flipH="1" flipV="1">
            <a:off x="64427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4" name="Teardrop 3"/>
          <p:cNvSpPr/>
          <p:nvPr/>
        </p:nvSpPr>
        <p:spPr>
          <a:xfrm rot="5400000" flipH="1" flipV="1">
            <a:off x="-148774" y="1946410"/>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9"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4"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5" name="Teardrop 3"/>
          <p:cNvSpPr/>
          <p:nvPr/>
        </p:nvSpPr>
        <p:spPr>
          <a:xfrm rot="5400000" flipH="1" flipV="1">
            <a:off x="13875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6" name="Teardrop 3"/>
          <p:cNvSpPr/>
          <p:nvPr/>
        </p:nvSpPr>
        <p:spPr>
          <a:xfrm rot="5400000" flipH="1" flipV="1">
            <a:off x="22300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7" name="Teardrop 3"/>
          <p:cNvSpPr/>
          <p:nvPr/>
        </p:nvSpPr>
        <p:spPr>
          <a:xfrm rot="5400000" flipH="1" flipV="1">
            <a:off x="307261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8" name="Teardrop 3"/>
          <p:cNvSpPr/>
          <p:nvPr/>
        </p:nvSpPr>
        <p:spPr>
          <a:xfrm rot="5400000" flipH="1" flipV="1">
            <a:off x="391515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9" name="Teardrop 3"/>
          <p:cNvSpPr/>
          <p:nvPr/>
        </p:nvSpPr>
        <p:spPr>
          <a:xfrm rot="5400000" flipH="1" flipV="1">
            <a:off x="47576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0" name="Teardrop 3"/>
          <p:cNvSpPr/>
          <p:nvPr/>
        </p:nvSpPr>
        <p:spPr>
          <a:xfrm rot="5400000" flipH="1" flipV="1">
            <a:off x="56002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1" name="Teardrop 3"/>
          <p:cNvSpPr/>
          <p:nvPr/>
        </p:nvSpPr>
        <p:spPr>
          <a:xfrm rot="5400000" flipH="1" flipV="1">
            <a:off x="812785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2" name="Teardrop 3"/>
          <p:cNvSpPr/>
          <p:nvPr/>
        </p:nvSpPr>
        <p:spPr>
          <a:xfrm rot="5400000" flipH="1" flipV="1">
            <a:off x="728531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3" name="Teardrop 3"/>
          <p:cNvSpPr/>
          <p:nvPr/>
        </p:nvSpPr>
        <p:spPr>
          <a:xfrm rot="5400000" flipH="1" flipV="1">
            <a:off x="98129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4" name="Teardrop 3"/>
          <p:cNvSpPr/>
          <p:nvPr/>
        </p:nvSpPr>
        <p:spPr>
          <a:xfrm rot="5400000" flipH="1" flipV="1">
            <a:off x="89703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5" name="Teardrop 3"/>
          <p:cNvSpPr/>
          <p:nvPr/>
        </p:nvSpPr>
        <p:spPr>
          <a:xfrm rot="5400000" flipH="1" flipV="1">
            <a:off x="11498011"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6" name="Teardrop 3"/>
          <p:cNvSpPr/>
          <p:nvPr/>
        </p:nvSpPr>
        <p:spPr>
          <a:xfrm rot="5400000" flipH="1" flipV="1">
            <a:off x="106554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7" name="Teardrop 3"/>
          <p:cNvSpPr/>
          <p:nvPr/>
        </p:nvSpPr>
        <p:spPr>
          <a:xfrm rot="5400000" flipH="1" flipV="1">
            <a:off x="5449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8" name="Oval 727"/>
          <p:cNvSpPr/>
          <p:nvPr/>
        </p:nvSpPr>
        <p:spPr>
          <a:xfrm>
            <a:off x="66645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9" name="Oval 728"/>
          <p:cNvSpPr/>
          <p:nvPr/>
        </p:nvSpPr>
        <p:spPr>
          <a:xfrm>
            <a:off x="7667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0" name="Oval 729"/>
          <p:cNvSpPr/>
          <p:nvPr/>
        </p:nvSpPr>
        <p:spPr>
          <a:xfrm>
            <a:off x="16092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1" name="Oval 730"/>
          <p:cNvSpPr/>
          <p:nvPr/>
        </p:nvSpPr>
        <p:spPr>
          <a:xfrm>
            <a:off x="24518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2" name="Oval 731"/>
          <p:cNvSpPr/>
          <p:nvPr/>
        </p:nvSpPr>
        <p:spPr>
          <a:xfrm>
            <a:off x="329435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3" name="Oval 732"/>
          <p:cNvSpPr/>
          <p:nvPr/>
        </p:nvSpPr>
        <p:spPr>
          <a:xfrm>
            <a:off x="413689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4" name="Oval 733"/>
          <p:cNvSpPr/>
          <p:nvPr/>
        </p:nvSpPr>
        <p:spPr>
          <a:xfrm>
            <a:off x="49794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5" name="Oval 734"/>
          <p:cNvSpPr/>
          <p:nvPr/>
        </p:nvSpPr>
        <p:spPr>
          <a:xfrm>
            <a:off x="58219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6" name="Oval 735"/>
          <p:cNvSpPr/>
          <p:nvPr/>
        </p:nvSpPr>
        <p:spPr>
          <a:xfrm>
            <a:off x="834959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7" name="Oval 736"/>
          <p:cNvSpPr/>
          <p:nvPr/>
        </p:nvSpPr>
        <p:spPr>
          <a:xfrm>
            <a:off x="750705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8" name="Oval 737"/>
          <p:cNvSpPr/>
          <p:nvPr/>
        </p:nvSpPr>
        <p:spPr>
          <a:xfrm>
            <a:off x="100346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9" name="Oval 738"/>
          <p:cNvSpPr/>
          <p:nvPr/>
        </p:nvSpPr>
        <p:spPr>
          <a:xfrm>
            <a:off x="91921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0" name="Oval 739"/>
          <p:cNvSpPr/>
          <p:nvPr/>
        </p:nvSpPr>
        <p:spPr>
          <a:xfrm>
            <a:off x="11719750"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1" name="Oval 740"/>
          <p:cNvSpPr/>
          <p:nvPr/>
        </p:nvSpPr>
        <p:spPr>
          <a:xfrm>
            <a:off x="108772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2" name="Teardrop 3"/>
          <p:cNvSpPr/>
          <p:nvPr/>
        </p:nvSpPr>
        <p:spPr>
          <a:xfrm rot="5400000" flipH="1" flipV="1">
            <a:off x="60211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3" name="Teardrop 3"/>
          <p:cNvSpPr/>
          <p:nvPr/>
        </p:nvSpPr>
        <p:spPr>
          <a:xfrm rot="5400000" flipH="1" flipV="1">
            <a:off x="9659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4" name="Teardrop 3"/>
          <p:cNvSpPr/>
          <p:nvPr/>
        </p:nvSpPr>
        <p:spPr>
          <a:xfrm rot="5400000" flipH="1" flipV="1">
            <a:off x="18084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5" name="Teardrop 3"/>
          <p:cNvSpPr/>
          <p:nvPr/>
        </p:nvSpPr>
        <p:spPr>
          <a:xfrm rot="5400000" flipH="1" flipV="1">
            <a:off x="265102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6" name="Teardrop 3"/>
          <p:cNvSpPr/>
          <p:nvPr/>
        </p:nvSpPr>
        <p:spPr>
          <a:xfrm rot="5400000" flipH="1" flipV="1">
            <a:off x="349356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7" name="Teardrop 3"/>
          <p:cNvSpPr/>
          <p:nvPr/>
        </p:nvSpPr>
        <p:spPr>
          <a:xfrm rot="5400000" flipH="1" flipV="1">
            <a:off x="43361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8" name="Teardrop 3"/>
          <p:cNvSpPr/>
          <p:nvPr/>
        </p:nvSpPr>
        <p:spPr>
          <a:xfrm rot="5400000" flipH="1" flipV="1">
            <a:off x="51786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9" name="Teardrop 3"/>
          <p:cNvSpPr/>
          <p:nvPr/>
        </p:nvSpPr>
        <p:spPr>
          <a:xfrm rot="5400000" flipH="1" flipV="1">
            <a:off x="770626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0" name="Teardrop 3"/>
          <p:cNvSpPr/>
          <p:nvPr/>
        </p:nvSpPr>
        <p:spPr>
          <a:xfrm rot="5400000" flipH="1" flipV="1">
            <a:off x="686372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1" name="Teardrop 3"/>
          <p:cNvSpPr/>
          <p:nvPr/>
        </p:nvSpPr>
        <p:spPr>
          <a:xfrm rot="5400000" flipH="1" flipV="1">
            <a:off x="93913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2" name="Teardrop 3"/>
          <p:cNvSpPr/>
          <p:nvPr/>
        </p:nvSpPr>
        <p:spPr>
          <a:xfrm rot="5400000" flipH="1" flipV="1">
            <a:off x="85488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3" name="Teardrop 3"/>
          <p:cNvSpPr/>
          <p:nvPr/>
        </p:nvSpPr>
        <p:spPr>
          <a:xfrm rot="5400000" flipH="1" flipV="1">
            <a:off x="11076421"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4" name="Teardrop 3"/>
          <p:cNvSpPr/>
          <p:nvPr/>
        </p:nvSpPr>
        <p:spPr>
          <a:xfrm rot="5400000" flipH="1" flipV="1">
            <a:off x="102338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5" name="Teardrop 3"/>
          <p:cNvSpPr/>
          <p:nvPr/>
        </p:nvSpPr>
        <p:spPr>
          <a:xfrm rot="5400000" flipH="1" flipV="1">
            <a:off x="1234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6" name="Teardrop 3"/>
          <p:cNvSpPr/>
          <p:nvPr/>
        </p:nvSpPr>
        <p:spPr>
          <a:xfrm rot="5400000" flipH="1" flipV="1">
            <a:off x="11760003" y="2373673"/>
            <a:ext cx="595780" cy="268215"/>
          </a:xfrm>
          <a:custGeom>
            <a:avLst/>
            <a:gdLst/>
            <a:ahLst/>
            <a:cxnLst/>
            <a:rect l="l" t="t" r="r" b="b"/>
            <a:pathLst>
              <a:path w="595780"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0"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70"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6"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7" name="Oval 756"/>
          <p:cNvSpPr/>
          <p:nvPr/>
        </p:nvSpPr>
        <p:spPr>
          <a:xfrm>
            <a:off x="70866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8" name="Oval 757"/>
          <p:cNvSpPr/>
          <p:nvPr/>
        </p:nvSpPr>
        <p:spPr>
          <a:xfrm>
            <a:off x="3463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9" name="Oval 758"/>
          <p:cNvSpPr/>
          <p:nvPr/>
        </p:nvSpPr>
        <p:spPr>
          <a:xfrm>
            <a:off x="11888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0" name="Oval 759"/>
          <p:cNvSpPr/>
          <p:nvPr/>
        </p:nvSpPr>
        <p:spPr>
          <a:xfrm>
            <a:off x="20314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1" name="Oval 760"/>
          <p:cNvSpPr/>
          <p:nvPr/>
        </p:nvSpPr>
        <p:spPr>
          <a:xfrm>
            <a:off x="28739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2" name="Oval 761"/>
          <p:cNvSpPr/>
          <p:nvPr/>
        </p:nvSpPr>
        <p:spPr>
          <a:xfrm>
            <a:off x="371649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3" name="Oval 762"/>
          <p:cNvSpPr/>
          <p:nvPr/>
        </p:nvSpPr>
        <p:spPr>
          <a:xfrm>
            <a:off x="45590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4" name="Oval 763"/>
          <p:cNvSpPr/>
          <p:nvPr/>
        </p:nvSpPr>
        <p:spPr>
          <a:xfrm>
            <a:off x="54015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5" name="Oval 764"/>
          <p:cNvSpPr/>
          <p:nvPr/>
        </p:nvSpPr>
        <p:spPr>
          <a:xfrm>
            <a:off x="62441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6" name="Oval 765"/>
          <p:cNvSpPr/>
          <p:nvPr/>
        </p:nvSpPr>
        <p:spPr>
          <a:xfrm>
            <a:off x="87717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7" name="Oval 766"/>
          <p:cNvSpPr/>
          <p:nvPr/>
        </p:nvSpPr>
        <p:spPr>
          <a:xfrm>
            <a:off x="792919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8" name="Oval 767"/>
          <p:cNvSpPr/>
          <p:nvPr/>
        </p:nvSpPr>
        <p:spPr>
          <a:xfrm>
            <a:off x="104568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9" name="Oval 768"/>
          <p:cNvSpPr/>
          <p:nvPr/>
        </p:nvSpPr>
        <p:spPr>
          <a:xfrm>
            <a:off x="96142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0" name="Oval 769"/>
          <p:cNvSpPr/>
          <p:nvPr/>
        </p:nvSpPr>
        <p:spPr>
          <a:xfrm>
            <a:off x="112993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1" name="Teardrop 3"/>
          <p:cNvSpPr/>
          <p:nvPr/>
        </p:nvSpPr>
        <p:spPr>
          <a:xfrm rot="5400000" flipH="1" flipV="1">
            <a:off x="64427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2" name="Teardrop 3"/>
          <p:cNvSpPr/>
          <p:nvPr/>
        </p:nvSpPr>
        <p:spPr>
          <a:xfrm rot="5400000" flipH="1" flipV="1">
            <a:off x="-148774" y="2795083"/>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6"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5" y="119205"/>
                  <a:pt x="551214" y="136643"/>
                  <a:pt x="551214" y="155247"/>
                </a:cubicBezTo>
                <a:cubicBezTo>
                  <a:pt x="551214" y="182497"/>
                  <a:pt x="540509" y="207247"/>
                  <a:pt x="522928" y="225380"/>
                </a:cubicBezTo>
                <a:lnTo>
                  <a:pt x="522928" y="225380"/>
                </a:lnTo>
                <a:cubicBezTo>
                  <a:pt x="504794" y="242961"/>
                  <a:pt x="480045"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2" y="49750"/>
                  <a:pt x="392961" y="24354"/>
                  <a:pt x="389142" y="0"/>
                </a:cubicBezTo>
                <a:lnTo>
                  <a:pt x="397337" y="0"/>
                </a:lnTo>
                <a:cubicBezTo>
                  <a:pt x="401479" y="11094"/>
                  <a:pt x="400548" y="22668"/>
                  <a:pt x="397481" y="33790"/>
                </a:cubicBezTo>
                <a:cubicBezTo>
                  <a:pt x="407439" y="50142"/>
                  <a:pt x="423417" y="53932"/>
                  <a:pt x="449401" y="53433"/>
                </a:cubicBezTo>
                <a:cubicBezTo>
                  <a:pt x="482408"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5"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3" name="Teardrop 3"/>
          <p:cNvSpPr/>
          <p:nvPr/>
        </p:nvSpPr>
        <p:spPr>
          <a:xfrm rot="5400000" flipH="1" flipV="1">
            <a:off x="13875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4" name="Teardrop 3"/>
          <p:cNvSpPr/>
          <p:nvPr/>
        </p:nvSpPr>
        <p:spPr>
          <a:xfrm rot="5400000" flipH="1" flipV="1">
            <a:off x="22300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5" name="Teardrop 3"/>
          <p:cNvSpPr/>
          <p:nvPr/>
        </p:nvSpPr>
        <p:spPr>
          <a:xfrm rot="5400000" flipH="1" flipV="1">
            <a:off x="307261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6" name="Teardrop 3"/>
          <p:cNvSpPr/>
          <p:nvPr/>
        </p:nvSpPr>
        <p:spPr>
          <a:xfrm rot="5400000" flipH="1" flipV="1">
            <a:off x="391515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7" name="Teardrop 3"/>
          <p:cNvSpPr/>
          <p:nvPr/>
        </p:nvSpPr>
        <p:spPr>
          <a:xfrm rot="5400000" flipH="1" flipV="1">
            <a:off x="47576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8" name="Teardrop 3"/>
          <p:cNvSpPr/>
          <p:nvPr/>
        </p:nvSpPr>
        <p:spPr>
          <a:xfrm rot="5400000" flipH="1" flipV="1">
            <a:off x="56002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9" name="Teardrop 3"/>
          <p:cNvSpPr/>
          <p:nvPr/>
        </p:nvSpPr>
        <p:spPr>
          <a:xfrm rot="5400000" flipH="1" flipV="1">
            <a:off x="812785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0" name="Teardrop 3"/>
          <p:cNvSpPr/>
          <p:nvPr/>
        </p:nvSpPr>
        <p:spPr>
          <a:xfrm rot="5400000" flipH="1" flipV="1">
            <a:off x="728531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1" name="Teardrop 3"/>
          <p:cNvSpPr/>
          <p:nvPr/>
        </p:nvSpPr>
        <p:spPr>
          <a:xfrm rot="5400000" flipH="1" flipV="1">
            <a:off x="98129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2" name="Teardrop 3"/>
          <p:cNvSpPr/>
          <p:nvPr/>
        </p:nvSpPr>
        <p:spPr>
          <a:xfrm rot="5400000" flipH="1" flipV="1">
            <a:off x="89703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3" name="Teardrop 3"/>
          <p:cNvSpPr/>
          <p:nvPr/>
        </p:nvSpPr>
        <p:spPr>
          <a:xfrm rot="5400000" flipH="1" flipV="1">
            <a:off x="11498011"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4" name="Teardrop 3"/>
          <p:cNvSpPr/>
          <p:nvPr/>
        </p:nvSpPr>
        <p:spPr>
          <a:xfrm rot="5400000" flipH="1" flipV="1">
            <a:off x="106554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5" name="Teardrop 3"/>
          <p:cNvSpPr/>
          <p:nvPr/>
        </p:nvSpPr>
        <p:spPr>
          <a:xfrm rot="5400000" flipH="1" flipV="1">
            <a:off x="5449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6" name="Oval 785"/>
          <p:cNvSpPr/>
          <p:nvPr/>
        </p:nvSpPr>
        <p:spPr>
          <a:xfrm>
            <a:off x="66645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7" name="Oval 786"/>
          <p:cNvSpPr/>
          <p:nvPr/>
        </p:nvSpPr>
        <p:spPr>
          <a:xfrm>
            <a:off x="7667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8" name="Oval 787"/>
          <p:cNvSpPr/>
          <p:nvPr/>
        </p:nvSpPr>
        <p:spPr>
          <a:xfrm>
            <a:off x="16092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9" name="Oval 788"/>
          <p:cNvSpPr/>
          <p:nvPr/>
        </p:nvSpPr>
        <p:spPr>
          <a:xfrm>
            <a:off x="24518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0" name="Oval 789"/>
          <p:cNvSpPr/>
          <p:nvPr/>
        </p:nvSpPr>
        <p:spPr>
          <a:xfrm>
            <a:off x="329435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1" name="Oval 790"/>
          <p:cNvSpPr/>
          <p:nvPr/>
        </p:nvSpPr>
        <p:spPr>
          <a:xfrm>
            <a:off x="413689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2" name="Oval 791"/>
          <p:cNvSpPr/>
          <p:nvPr/>
        </p:nvSpPr>
        <p:spPr>
          <a:xfrm>
            <a:off x="49794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3" name="Oval 792"/>
          <p:cNvSpPr/>
          <p:nvPr/>
        </p:nvSpPr>
        <p:spPr>
          <a:xfrm>
            <a:off x="58219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4" name="Oval 793"/>
          <p:cNvSpPr/>
          <p:nvPr/>
        </p:nvSpPr>
        <p:spPr>
          <a:xfrm>
            <a:off x="834959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5" name="Oval 794"/>
          <p:cNvSpPr/>
          <p:nvPr/>
        </p:nvSpPr>
        <p:spPr>
          <a:xfrm>
            <a:off x="750705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6" name="Oval 795"/>
          <p:cNvSpPr/>
          <p:nvPr/>
        </p:nvSpPr>
        <p:spPr>
          <a:xfrm>
            <a:off x="100346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7" name="Oval 796"/>
          <p:cNvSpPr/>
          <p:nvPr/>
        </p:nvSpPr>
        <p:spPr>
          <a:xfrm>
            <a:off x="91921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8" name="Oval 797"/>
          <p:cNvSpPr/>
          <p:nvPr/>
        </p:nvSpPr>
        <p:spPr>
          <a:xfrm>
            <a:off x="11719750"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9" name="Oval 798"/>
          <p:cNvSpPr/>
          <p:nvPr/>
        </p:nvSpPr>
        <p:spPr>
          <a:xfrm>
            <a:off x="108772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0" name="Teardrop 3"/>
          <p:cNvSpPr/>
          <p:nvPr/>
        </p:nvSpPr>
        <p:spPr>
          <a:xfrm rot="5400000" flipH="1" flipV="1">
            <a:off x="60211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1" name="Teardrop 3"/>
          <p:cNvSpPr/>
          <p:nvPr/>
        </p:nvSpPr>
        <p:spPr>
          <a:xfrm rot="5400000" flipH="1" flipV="1">
            <a:off x="9659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2" name="Teardrop 3"/>
          <p:cNvSpPr/>
          <p:nvPr/>
        </p:nvSpPr>
        <p:spPr>
          <a:xfrm rot="5400000" flipH="1" flipV="1">
            <a:off x="18084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3" name="Teardrop 3"/>
          <p:cNvSpPr/>
          <p:nvPr/>
        </p:nvSpPr>
        <p:spPr>
          <a:xfrm rot="5400000" flipH="1" flipV="1">
            <a:off x="265102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4" name="Teardrop 3"/>
          <p:cNvSpPr/>
          <p:nvPr/>
        </p:nvSpPr>
        <p:spPr>
          <a:xfrm rot="5400000" flipH="1" flipV="1">
            <a:off x="349356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5" name="Teardrop 3"/>
          <p:cNvSpPr/>
          <p:nvPr/>
        </p:nvSpPr>
        <p:spPr>
          <a:xfrm rot="5400000" flipH="1" flipV="1">
            <a:off x="43361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6" name="Teardrop 3"/>
          <p:cNvSpPr/>
          <p:nvPr/>
        </p:nvSpPr>
        <p:spPr>
          <a:xfrm rot="5400000" flipH="1" flipV="1">
            <a:off x="51786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7" name="Teardrop 3"/>
          <p:cNvSpPr/>
          <p:nvPr/>
        </p:nvSpPr>
        <p:spPr>
          <a:xfrm rot="5400000" flipH="1" flipV="1">
            <a:off x="770626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8" name="Teardrop 3"/>
          <p:cNvSpPr/>
          <p:nvPr/>
        </p:nvSpPr>
        <p:spPr>
          <a:xfrm rot="5400000" flipH="1" flipV="1">
            <a:off x="686372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9" name="Teardrop 3"/>
          <p:cNvSpPr/>
          <p:nvPr/>
        </p:nvSpPr>
        <p:spPr>
          <a:xfrm rot="5400000" flipH="1" flipV="1">
            <a:off x="93913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0" name="Teardrop 3"/>
          <p:cNvSpPr/>
          <p:nvPr/>
        </p:nvSpPr>
        <p:spPr>
          <a:xfrm rot="5400000" flipH="1" flipV="1">
            <a:off x="85488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1" name="Teardrop 3"/>
          <p:cNvSpPr/>
          <p:nvPr/>
        </p:nvSpPr>
        <p:spPr>
          <a:xfrm rot="5400000" flipH="1" flipV="1">
            <a:off x="11076421"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2" name="Teardrop 3"/>
          <p:cNvSpPr/>
          <p:nvPr/>
        </p:nvSpPr>
        <p:spPr>
          <a:xfrm rot="5400000" flipH="1" flipV="1">
            <a:off x="102338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3" name="Teardrop 3"/>
          <p:cNvSpPr/>
          <p:nvPr/>
        </p:nvSpPr>
        <p:spPr>
          <a:xfrm rot="5400000" flipH="1" flipV="1">
            <a:off x="1234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4" name="Teardrop 3"/>
          <p:cNvSpPr/>
          <p:nvPr/>
        </p:nvSpPr>
        <p:spPr>
          <a:xfrm rot="5400000" flipH="1" flipV="1">
            <a:off x="11760002" y="3223930"/>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6"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5" name="Oval 814"/>
          <p:cNvSpPr/>
          <p:nvPr/>
        </p:nvSpPr>
        <p:spPr>
          <a:xfrm>
            <a:off x="70866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6" name="Oval 815"/>
          <p:cNvSpPr/>
          <p:nvPr/>
        </p:nvSpPr>
        <p:spPr>
          <a:xfrm>
            <a:off x="3463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7" name="Oval 816"/>
          <p:cNvSpPr/>
          <p:nvPr/>
        </p:nvSpPr>
        <p:spPr>
          <a:xfrm>
            <a:off x="11888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8" name="Oval 817"/>
          <p:cNvSpPr/>
          <p:nvPr/>
        </p:nvSpPr>
        <p:spPr>
          <a:xfrm>
            <a:off x="20314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9" name="Oval 818"/>
          <p:cNvSpPr/>
          <p:nvPr/>
        </p:nvSpPr>
        <p:spPr>
          <a:xfrm>
            <a:off x="28739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0" name="Oval 819"/>
          <p:cNvSpPr/>
          <p:nvPr/>
        </p:nvSpPr>
        <p:spPr>
          <a:xfrm>
            <a:off x="371649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1" name="Oval 820"/>
          <p:cNvSpPr/>
          <p:nvPr/>
        </p:nvSpPr>
        <p:spPr>
          <a:xfrm>
            <a:off x="45590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2" name="Oval 821"/>
          <p:cNvSpPr/>
          <p:nvPr/>
        </p:nvSpPr>
        <p:spPr>
          <a:xfrm>
            <a:off x="54015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3" name="Oval 822"/>
          <p:cNvSpPr/>
          <p:nvPr/>
        </p:nvSpPr>
        <p:spPr>
          <a:xfrm>
            <a:off x="62441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4" name="Oval 823"/>
          <p:cNvSpPr/>
          <p:nvPr/>
        </p:nvSpPr>
        <p:spPr>
          <a:xfrm>
            <a:off x="87717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5" name="Oval 824"/>
          <p:cNvSpPr/>
          <p:nvPr/>
        </p:nvSpPr>
        <p:spPr>
          <a:xfrm>
            <a:off x="792919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6" name="Oval 825"/>
          <p:cNvSpPr/>
          <p:nvPr/>
        </p:nvSpPr>
        <p:spPr>
          <a:xfrm>
            <a:off x="104568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7" name="Oval 826"/>
          <p:cNvSpPr/>
          <p:nvPr/>
        </p:nvSpPr>
        <p:spPr>
          <a:xfrm>
            <a:off x="96142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8" name="Oval 827"/>
          <p:cNvSpPr/>
          <p:nvPr/>
        </p:nvSpPr>
        <p:spPr>
          <a:xfrm>
            <a:off x="112993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9" name="Teardrop 3"/>
          <p:cNvSpPr/>
          <p:nvPr/>
        </p:nvSpPr>
        <p:spPr>
          <a:xfrm rot="5400000" flipH="1" flipV="1">
            <a:off x="64427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0" name="Teardrop 3"/>
          <p:cNvSpPr/>
          <p:nvPr/>
        </p:nvSpPr>
        <p:spPr>
          <a:xfrm rot="5400000" flipH="1" flipV="1">
            <a:off x="-148774" y="3639262"/>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6"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5" y="119205"/>
                  <a:pt x="551214" y="136643"/>
                  <a:pt x="551214" y="155247"/>
                </a:cubicBezTo>
                <a:cubicBezTo>
                  <a:pt x="551214" y="182497"/>
                  <a:pt x="540509" y="207247"/>
                  <a:pt x="522928" y="225380"/>
                </a:cubicBezTo>
                <a:lnTo>
                  <a:pt x="522928" y="225380"/>
                </a:lnTo>
                <a:cubicBezTo>
                  <a:pt x="504794" y="242961"/>
                  <a:pt x="480045"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2" y="49750"/>
                  <a:pt x="392961" y="24354"/>
                  <a:pt x="389142" y="0"/>
                </a:cubicBezTo>
                <a:lnTo>
                  <a:pt x="397337" y="0"/>
                </a:lnTo>
                <a:cubicBezTo>
                  <a:pt x="401479" y="11094"/>
                  <a:pt x="400548" y="22668"/>
                  <a:pt x="397481" y="33790"/>
                </a:cubicBezTo>
                <a:cubicBezTo>
                  <a:pt x="407439" y="50142"/>
                  <a:pt x="423417" y="53932"/>
                  <a:pt x="449401" y="53433"/>
                </a:cubicBezTo>
                <a:cubicBezTo>
                  <a:pt x="482408"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5"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1" name="Teardrop 3"/>
          <p:cNvSpPr/>
          <p:nvPr/>
        </p:nvSpPr>
        <p:spPr>
          <a:xfrm rot="5400000" flipH="1" flipV="1">
            <a:off x="13875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2" name="Teardrop 3"/>
          <p:cNvSpPr/>
          <p:nvPr/>
        </p:nvSpPr>
        <p:spPr>
          <a:xfrm rot="5400000" flipH="1" flipV="1">
            <a:off x="22300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3" name="Teardrop 3"/>
          <p:cNvSpPr/>
          <p:nvPr/>
        </p:nvSpPr>
        <p:spPr>
          <a:xfrm rot="5400000" flipH="1" flipV="1">
            <a:off x="307261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4" name="Teardrop 3"/>
          <p:cNvSpPr/>
          <p:nvPr/>
        </p:nvSpPr>
        <p:spPr>
          <a:xfrm rot="5400000" flipH="1" flipV="1">
            <a:off x="391515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5" name="Teardrop 3"/>
          <p:cNvSpPr/>
          <p:nvPr/>
        </p:nvSpPr>
        <p:spPr>
          <a:xfrm rot="5400000" flipH="1" flipV="1">
            <a:off x="47576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6" name="Teardrop 3"/>
          <p:cNvSpPr/>
          <p:nvPr/>
        </p:nvSpPr>
        <p:spPr>
          <a:xfrm rot="5400000" flipH="1" flipV="1">
            <a:off x="56002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7" name="Teardrop 3"/>
          <p:cNvSpPr/>
          <p:nvPr/>
        </p:nvSpPr>
        <p:spPr>
          <a:xfrm rot="5400000" flipH="1" flipV="1">
            <a:off x="812785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8" name="Teardrop 3"/>
          <p:cNvSpPr/>
          <p:nvPr/>
        </p:nvSpPr>
        <p:spPr>
          <a:xfrm rot="5400000" flipH="1" flipV="1">
            <a:off x="728531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9" name="Teardrop 3"/>
          <p:cNvSpPr/>
          <p:nvPr/>
        </p:nvSpPr>
        <p:spPr>
          <a:xfrm rot="5400000" flipH="1" flipV="1">
            <a:off x="98129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0" name="Teardrop 3"/>
          <p:cNvSpPr/>
          <p:nvPr/>
        </p:nvSpPr>
        <p:spPr>
          <a:xfrm rot="5400000" flipH="1" flipV="1">
            <a:off x="89703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1" name="Teardrop 3"/>
          <p:cNvSpPr/>
          <p:nvPr/>
        </p:nvSpPr>
        <p:spPr>
          <a:xfrm rot="5400000" flipH="1" flipV="1">
            <a:off x="11498011"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2" name="Teardrop 3"/>
          <p:cNvSpPr/>
          <p:nvPr/>
        </p:nvSpPr>
        <p:spPr>
          <a:xfrm rot="5400000" flipH="1" flipV="1">
            <a:off x="106554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3" name="Teardrop 3"/>
          <p:cNvSpPr/>
          <p:nvPr/>
        </p:nvSpPr>
        <p:spPr>
          <a:xfrm rot="5400000" flipH="1" flipV="1">
            <a:off x="5449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4" name="Oval 843"/>
          <p:cNvSpPr/>
          <p:nvPr/>
        </p:nvSpPr>
        <p:spPr>
          <a:xfrm>
            <a:off x="66645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5" name="Oval 844"/>
          <p:cNvSpPr/>
          <p:nvPr/>
        </p:nvSpPr>
        <p:spPr>
          <a:xfrm>
            <a:off x="7667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6" name="Oval 845"/>
          <p:cNvSpPr/>
          <p:nvPr/>
        </p:nvSpPr>
        <p:spPr>
          <a:xfrm>
            <a:off x="16092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7" name="Oval 846"/>
          <p:cNvSpPr/>
          <p:nvPr/>
        </p:nvSpPr>
        <p:spPr>
          <a:xfrm>
            <a:off x="24518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8" name="Oval 847"/>
          <p:cNvSpPr/>
          <p:nvPr/>
        </p:nvSpPr>
        <p:spPr>
          <a:xfrm>
            <a:off x="329435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9" name="Oval 848"/>
          <p:cNvSpPr/>
          <p:nvPr/>
        </p:nvSpPr>
        <p:spPr>
          <a:xfrm>
            <a:off x="413689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0" name="Oval 849"/>
          <p:cNvSpPr/>
          <p:nvPr/>
        </p:nvSpPr>
        <p:spPr>
          <a:xfrm>
            <a:off x="49794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1" name="Oval 850"/>
          <p:cNvSpPr/>
          <p:nvPr/>
        </p:nvSpPr>
        <p:spPr>
          <a:xfrm>
            <a:off x="58219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2" name="Oval 851"/>
          <p:cNvSpPr/>
          <p:nvPr/>
        </p:nvSpPr>
        <p:spPr>
          <a:xfrm>
            <a:off x="834959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3" name="Oval 852"/>
          <p:cNvSpPr/>
          <p:nvPr/>
        </p:nvSpPr>
        <p:spPr>
          <a:xfrm>
            <a:off x="750705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4" name="Oval 853"/>
          <p:cNvSpPr/>
          <p:nvPr/>
        </p:nvSpPr>
        <p:spPr>
          <a:xfrm>
            <a:off x="100346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5" name="Oval 854"/>
          <p:cNvSpPr/>
          <p:nvPr/>
        </p:nvSpPr>
        <p:spPr>
          <a:xfrm>
            <a:off x="91921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6" name="Oval 855"/>
          <p:cNvSpPr/>
          <p:nvPr/>
        </p:nvSpPr>
        <p:spPr>
          <a:xfrm>
            <a:off x="11719750"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7" name="Oval 856"/>
          <p:cNvSpPr/>
          <p:nvPr/>
        </p:nvSpPr>
        <p:spPr>
          <a:xfrm>
            <a:off x="108772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8" name="Teardrop 3"/>
          <p:cNvSpPr/>
          <p:nvPr/>
        </p:nvSpPr>
        <p:spPr>
          <a:xfrm rot="5400000" flipH="1" flipV="1">
            <a:off x="60211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9" name="Teardrop 3"/>
          <p:cNvSpPr/>
          <p:nvPr/>
        </p:nvSpPr>
        <p:spPr>
          <a:xfrm rot="5400000" flipH="1" flipV="1">
            <a:off x="9659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0" name="Teardrop 3"/>
          <p:cNvSpPr/>
          <p:nvPr/>
        </p:nvSpPr>
        <p:spPr>
          <a:xfrm rot="5400000" flipH="1" flipV="1">
            <a:off x="18084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1" name="Teardrop 3"/>
          <p:cNvSpPr/>
          <p:nvPr/>
        </p:nvSpPr>
        <p:spPr>
          <a:xfrm rot="5400000" flipH="1" flipV="1">
            <a:off x="265102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2" name="Teardrop 3"/>
          <p:cNvSpPr/>
          <p:nvPr/>
        </p:nvSpPr>
        <p:spPr>
          <a:xfrm rot="5400000" flipH="1" flipV="1">
            <a:off x="349356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3" name="Teardrop 3"/>
          <p:cNvSpPr/>
          <p:nvPr/>
        </p:nvSpPr>
        <p:spPr>
          <a:xfrm rot="5400000" flipH="1" flipV="1">
            <a:off x="43361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4" name="Teardrop 3"/>
          <p:cNvSpPr/>
          <p:nvPr/>
        </p:nvSpPr>
        <p:spPr>
          <a:xfrm rot="5400000" flipH="1" flipV="1">
            <a:off x="51786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5" name="Teardrop 3"/>
          <p:cNvSpPr/>
          <p:nvPr/>
        </p:nvSpPr>
        <p:spPr>
          <a:xfrm rot="5400000" flipH="1" flipV="1">
            <a:off x="770626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6" name="Teardrop 3"/>
          <p:cNvSpPr/>
          <p:nvPr/>
        </p:nvSpPr>
        <p:spPr>
          <a:xfrm rot="5400000" flipH="1" flipV="1">
            <a:off x="686372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7" name="Teardrop 3"/>
          <p:cNvSpPr/>
          <p:nvPr/>
        </p:nvSpPr>
        <p:spPr>
          <a:xfrm rot="5400000" flipH="1" flipV="1">
            <a:off x="93913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8" name="Teardrop 3"/>
          <p:cNvSpPr/>
          <p:nvPr/>
        </p:nvSpPr>
        <p:spPr>
          <a:xfrm rot="5400000" flipH="1" flipV="1">
            <a:off x="85488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9" name="Teardrop 3"/>
          <p:cNvSpPr/>
          <p:nvPr/>
        </p:nvSpPr>
        <p:spPr>
          <a:xfrm rot="5400000" flipH="1" flipV="1">
            <a:off x="11076421"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0" name="Teardrop 3"/>
          <p:cNvSpPr/>
          <p:nvPr/>
        </p:nvSpPr>
        <p:spPr>
          <a:xfrm rot="5400000" flipH="1" flipV="1">
            <a:off x="102338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1" name="Teardrop 3"/>
          <p:cNvSpPr/>
          <p:nvPr/>
        </p:nvSpPr>
        <p:spPr>
          <a:xfrm rot="5400000" flipH="1" flipV="1">
            <a:off x="1234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2" name="Teardrop 3"/>
          <p:cNvSpPr/>
          <p:nvPr/>
        </p:nvSpPr>
        <p:spPr>
          <a:xfrm rot="5400000" flipH="1" flipV="1">
            <a:off x="11760002" y="4069935"/>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8" y="250112"/>
                  <a:pt x="155376" y="250112"/>
                </a:cubicBezTo>
                <a:cubicBezTo>
                  <a:pt x="174455" y="249746"/>
                  <a:pt x="198601" y="254980"/>
                  <a:pt x="211458" y="268141"/>
                </a:cubicBezTo>
                <a:cubicBezTo>
                  <a:pt x="215886"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7"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60" y="254779"/>
                  <a:pt x="246352" y="254786"/>
                </a:cubicBezTo>
                <a:cubicBezTo>
                  <a:pt x="246345" y="254794"/>
                  <a:pt x="246337" y="254801"/>
                  <a:pt x="246329" y="254808"/>
                </a:cubicBezTo>
                <a:lnTo>
                  <a:pt x="238101" y="246581"/>
                </a:lnTo>
                <a:lnTo>
                  <a:pt x="223742" y="268215"/>
                </a:lnTo>
                <a:lnTo>
                  <a:pt x="190546" y="268215"/>
                </a:lnTo>
                <a:cubicBezTo>
                  <a:pt x="181970" y="262570"/>
                  <a:pt x="170130" y="261374"/>
                  <a:pt x="154813" y="261668"/>
                </a:cubicBezTo>
                <a:cubicBezTo>
                  <a:pt x="121806" y="261668"/>
                  <a:pt x="92467" y="245961"/>
                  <a:pt x="74179"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90" y="195895"/>
                  <a:pt x="53000" y="178457"/>
                  <a:pt x="53000" y="159854"/>
                </a:cubicBezTo>
                <a:cubicBezTo>
                  <a:pt x="53000" y="132604"/>
                  <a:pt x="63706" y="107854"/>
                  <a:pt x="81286" y="89721"/>
                </a:cubicBez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3" name="Oval 872"/>
          <p:cNvSpPr/>
          <p:nvPr/>
        </p:nvSpPr>
        <p:spPr>
          <a:xfrm>
            <a:off x="70866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4" name="Oval 873"/>
          <p:cNvSpPr/>
          <p:nvPr/>
        </p:nvSpPr>
        <p:spPr>
          <a:xfrm>
            <a:off x="3463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5" name="Oval 874"/>
          <p:cNvSpPr/>
          <p:nvPr/>
        </p:nvSpPr>
        <p:spPr>
          <a:xfrm>
            <a:off x="11888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6" name="Oval 875"/>
          <p:cNvSpPr/>
          <p:nvPr/>
        </p:nvSpPr>
        <p:spPr>
          <a:xfrm>
            <a:off x="20314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7" name="Oval 876"/>
          <p:cNvSpPr/>
          <p:nvPr/>
        </p:nvSpPr>
        <p:spPr>
          <a:xfrm>
            <a:off x="28739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8" name="Oval 877"/>
          <p:cNvSpPr/>
          <p:nvPr/>
        </p:nvSpPr>
        <p:spPr>
          <a:xfrm>
            <a:off x="371649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9" name="Oval 878"/>
          <p:cNvSpPr/>
          <p:nvPr/>
        </p:nvSpPr>
        <p:spPr>
          <a:xfrm>
            <a:off x="45590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0" name="Oval 879"/>
          <p:cNvSpPr/>
          <p:nvPr/>
        </p:nvSpPr>
        <p:spPr>
          <a:xfrm>
            <a:off x="54015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1" name="Oval 880"/>
          <p:cNvSpPr/>
          <p:nvPr/>
        </p:nvSpPr>
        <p:spPr>
          <a:xfrm>
            <a:off x="62441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2" name="Oval 881"/>
          <p:cNvSpPr/>
          <p:nvPr/>
        </p:nvSpPr>
        <p:spPr>
          <a:xfrm>
            <a:off x="87717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3" name="Oval 882"/>
          <p:cNvSpPr/>
          <p:nvPr/>
        </p:nvSpPr>
        <p:spPr>
          <a:xfrm>
            <a:off x="792919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4" name="Oval 883"/>
          <p:cNvSpPr/>
          <p:nvPr/>
        </p:nvSpPr>
        <p:spPr>
          <a:xfrm>
            <a:off x="104568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5" name="Oval 884"/>
          <p:cNvSpPr/>
          <p:nvPr/>
        </p:nvSpPr>
        <p:spPr>
          <a:xfrm>
            <a:off x="96142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6" name="Oval 885"/>
          <p:cNvSpPr/>
          <p:nvPr/>
        </p:nvSpPr>
        <p:spPr>
          <a:xfrm>
            <a:off x="112993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7" name="Teardrop 3"/>
          <p:cNvSpPr/>
          <p:nvPr/>
        </p:nvSpPr>
        <p:spPr>
          <a:xfrm rot="5400000" flipH="1" flipV="1">
            <a:off x="663614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8" name="Teardrop 3"/>
          <p:cNvSpPr/>
          <p:nvPr/>
        </p:nvSpPr>
        <p:spPr>
          <a:xfrm rot="5400000" flipH="1" flipV="1">
            <a:off x="22905" y="4316257"/>
            <a:ext cx="232840" cy="278649"/>
          </a:xfrm>
          <a:custGeom>
            <a:avLst/>
            <a:gdLst/>
            <a:ahLst/>
            <a:cxnLst/>
            <a:rect l="l" t="t" r="r" b="b"/>
            <a:pathLst>
              <a:path w="232840" h="278649">
                <a:moveTo>
                  <a:pt x="232840" y="8776"/>
                </a:moveTo>
                <a:cubicBezTo>
                  <a:pt x="232449" y="34030"/>
                  <a:pt x="222519" y="59101"/>
                  <a:pt x="203250" y="78369"/>
                </a:cubicBezTo>
                <a:cubicBezTo>
                  <a:pt x="190082" y="91537"/>
                  <a:pt x="174206" y="100343"/>
                  <a:pt x="157326" y="104416"/>
                </a:cubicBezTo>
                <a:cubicBezTo>
                  <a:pt x="166417" y="119205"/>
                  <a:pt x="171406" y="136643"/>
                  <a:pt x="171406" y="155247"/>
                </a:cubicBezTo>
                <a:cubicBezTo>
                  <a:pt x="171406" y="182497"/>
                  <a:pt x="160701" y="207247"/>
                  <a:pt x="143120" y="225380"/>
                </a:cubicBezTo>
                <a:cubicBezTo>
                  <a:pt x="124986" y="242961"/>
                  <a:pt x="100237" y="253667"/>
                  <a:pt x="72986" y="253667"/>
                </a:cubicBezTo>
                <a:cubicBezTo>
                  <a:pt x="54383" y="253667"/>
                  <a:pt x="36945" y="248677"/>
                  <a:pt x="22156" y="239586"/>
                </a:cubicBezTo>
                <a:lnTo>
                  <a:pt x="0" y="278649"/>
                </a:lnTo>
                <a:lnTo>
                  <a:pt x="0" y="260595"/>
                </a:lnTo>
                <a:cubicBezTo>
                  <a:pt x="5973" y="252057"/>
                  <a:pt x="9654" y="242433"/>
                  <a:pt x="11467" y="232488"/>
                </a:cubicBezTo>
                <a:lnTo>
                  <a:pt x="0" y="218900"/>
                </a:lnTo>
                <a:lnTo>
                  <a:pt x="0" y="201603"/>
                </a:lnTo>
                <a:cubicBezTo>
                  <a:pt x="14950" y="226291"/>
                  <a:pt x="42305" y="241857"/>
                  <a:pt x="73296" y="241857"/>
                </a:cubicBezTo>
                <a:cubicBezTo>
                  <a:pt x="97207" y="241857"/>
                  <a:pt x="118953" y="232592"/>
                  <a:pt x="134965" y="217271"/>
                </a:cubicBezTo>
                <a:lnTo>
                  <a:pt x="0" y="82306"/>
                </a:lnTo>
                <a:lnTo>
                  <a:pt x="0" y="82216"/>
                </a:lnTo>
                <a:lnTo>
                  <a:pt x="135010" y="217225"/>
                </a:lnTo>
                <a:cubicBezTo>
                  <a:pt x="150331" y="201213"/>
                  <a:pt x="159597" y="179467"/>
                  <a:pt x="159597" y="155556"/>
                </a:cubicBezTo>
                <a:cubicBezTo>
                  <a:pt x="159597" y="105538"/>
                  <a:pt x="119048" y="64989"/>
                  <a:pt x="69030" y="64989"/>
                </a:cubicBezTo>
                <a:cubicBezTo>
                  <a:pt x="49952" y="65355"/>
                  <a:pt x="25806" y="60121"/>
                  <a:pt x="12948" y="46961"/>
                </a:cubicBezTo>
                <a:lnTo>
                  <a:pt x="0" y="66032"/>
                </a:lnTo>
                <a:lnTo>
                  <a:pt x="0" y="46474"/>
                </a:lnTo>
                <a:cubicBezTo>
                  <a:pt x="9193" y="32573"/>
                  <a:pt x="11853" y="16060"/>
                  <a:pt x="9334" y="0"/>
                </a:cubicBezTo>
                <a:lnTo>
                  <a:pt x="17529" y="0"/>
                </a:lnTo>
                <a:cubicBezTo>
                  <a:pt x="21671" y="11094"/>
                  <a:pt x="20740" y="22668"/>
                  <a:pt x="17673" y="33790"/>
                </a:cubicBezTo>
                <a:cubicBezTo>
                  <a:pt x="27631" y="50142"/>
                  <a:pt x="43609" y="53932"/>
                  <a:pt x="69593" y="53433"/>
                </a:cubicBezTo>
                <a:cubicBezTo>
                  <a:pt x="102600" y="53434"/>
                  <a:pt x="131938" y="69140"/>
                  <a:pt x="150227" y="93727"/>
                </a:cubicBezTo>
                <a:cubicBezTo>
                  <a:pt x="166735" y="90718"/>
                  <a:pt x="182357" y="82561"/>
                  <a:pt x="195118" y="69800"/>
                </a:cubicBezTo>
                <a:cubicBezTo>
                  <a:pt x="212026" y="52893"/>
                  <a:pt x="220851" y="30964"/>
                  <a:pt x="221339" y="8808"/>
                </a:cubicBezTo>
                <a:lnTo>
                  <a:pt x="136174" y="8808"/>
                </a:lnTo>
                <a:lnTo>
                  <a:pt x="136173" y="8744"/>
                </a:lnTo>
                <a:lnTo>
                  <a:pt x="221340" y="8744"/>
                </a:lnTo>
                <a:lnTo>
                  <a:pt x="219467" y="0"/>
                </a:lnTo>
                <a:lnTo>
                  <a:pt x="231012" y="0"/>
                </a:lnTo>
                <a:cubicBezTo>
                  <a:pt x="232616" y="2826"/>
                  <a:pt x="232794" y="5800"/>
                  <a:pt x="232840"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9" name="Teardrop 3"/>
          <p:cNvSpPr/>
          <p:nvPr/>
        </p:nvSpPr>
        <p:spPr>
          <a:xfrm rot="5400000" flipH="1" flipV="1">
            <a:off x="158090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6"/>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lnTo>
                  <a:pt x="143120" y="486503"/>
                </a:lnTo>
                <a:cubicBezTo>
                  <a:pt x="124986" y="504084"/>
                  <a:pt x="100237" y="514790"/>
                  <a:pt x="72986" y="514790"/>
                </a:cubicBezTo>
                <a:cubicBezTo>
                  <a:pt x="54383" y="514790"/>
                  <a:pt x="36945" y="509800"/>
                  <a:pt x="22156" y="500710"/>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50"/>
                  <a:pt x="133071" y="187160"/>
                </a:cubicBezTo>
                <a:cubicBezTo>
                  <a:pt x="149460" y="170771"/>
                  <a:pt x="159597" y="148129"/>
                  <a:pt x="159597" y="123119"/>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09"/>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5"/>
                  <a:pt x="203250" y="200305"/>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0" name="Teardrop 3"/>
          <p:cNvSpPr/>
          <p:nvPr/>
        </p:nvSpPr>
        <p:spPr>
          <a:xfrm rot="5400000" flipH="1" flipV="1">
            <a:off x="242344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7"/>
                  <a:pt x="171406" y="416370"/>
                </a:cubicBezTo>
                <a:cubicBezTo>
                  <a:pt x="171406" y="443620"/>
                  <a:pt x="160701" y="468370"/>
                  <a:pt x="143120" y="486503"/>
                </a:cubicBezTo>
                <a:cubicBezTo>
                  <a:pt x="124986" y="504084"/>
                  <a:pt x="100237" y="514790"/>
                  <a:pt x="72986" y="514790"/>
                </a:cubicBezTo>
                <a:cubicBezTo>
                  <a:pt x="54383" y="514790"/>
                  <a:pt x="36945" y="509800"/>
                  <a:pt x="22156" y="500710"/>
                </a:cubicBezTo>
                <a:lnTo>
                  <a:pt x="0" y="539772"/>
                </a:lnTo>
                <a:lnTo>
                  <a:pt x="0" y="521718"/>
                </a:lnTo>
                <a:cubicBezTo>
                  <a:pt x="5973" y="513180"/>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9"/>
                </a:lnTo>
                <a:lnTo>
                  <a:pt x="135010" y="478348"/>
                </a:lnTo>
                <a:cubicBezTo>
                  <a:pt x="150331" y="462336"/>
                  <a:pt x="159597" y="440590"/>
                  <a:pt x="159597" y="416680"/>
                </a:cubicBezTo>
                <a:cubicBezTo>
                  <a:pt x="159597" y="366661"/>
                  <a:pt x="119048" y="326112"/>
                  <a:pt x="69030" y="326113"/>
                </a:cubicBezTo>
                <a:cubicBezTo>
                  <a:pt x="49952" y="326478"/>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1" name="Teardrop 3"/>
          <p:cNvSpPr/>
          <p:nvPr/>
        </p:nvSpPr>
        <p:spPr>
          <a:xfrm rot="5400000" flipH="1" flipV="1">
            <a:off x="326598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7"/>
                  <a:pt x="171406" y="416370"/>
                </a:cubicBezTo>
                <a:cubicBezTo>
                  <a:pt x="171406" y="443620"/>
                  <a:pt x="160701" y="468370"/>
                  <a:pt x="143120" y="486503"/>
                </a:cubicBezTo>
                <a:cubicBezTo>
                  <a:pt x="124986" y="504084"/>
                  <a:pt x="100237" y="514790"/>
                  <a:pt x="72986" y="514790"/>
                </a:cubicBezTo>
                <a:cubicBezTo>
                  <a:pt x="54383" y="514790"/>
                  <a:pt x="36945" y="509800"/>
                  <a:pt x="22156" y="500710"/>
                </a:cubicBezTo>
                <a:lnTo>
                  <a:pt x="0" y="539772"/>
                </a:lnTo>
                <a:lnTo>
                  <a:pt x="0" y="521718"/>
                </a:lnTo>
                <a:cubicBezTo>
                  <a:pt x="5973" y="513180"/>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9"/>
                </a:lnTo>
                <a:lnTo>
                  <a:pt x="135010" y="478348"/>
                </a:lnTo>
                <a:cubicBezTo>
                  <a:pt x="150331" y="462336"/>
                  <a:pt x="159597" y="440590"/>
                  <a:pt x="159597" y="416680"/>
                </a:cubicBezTo>
                <a:cubicBezTo>
                  <a:pt x="159597" y="366661"/>
                  <a:pt x="119048" y="326112"/>
                  <a:pt x="69030" y="326113"/>
                </a:cubicBezTo>
                <a:cubicBezTo>
                  <a:pt x="49952" y="326478"/>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2" name="Teardrop 3"/>
          <p:cNvSpPr/>
          <p:nvPr/>
        </p:nvSpPr>
        <p:spPr>
          <a:xfrm rot="5400000" flipH="1" flipV="1">
            <a:off x="4108522" y="4185695"/>
            <a:ext cx="232840" cy="539773"/>
          </a:xfrm>
          <a:custGeom>
            <a:avLst/>
            <a:gdLst/>
            <a:ahLst/>
            <a:cxnLst/>
            <a:rect l="l" t="t" r="r" b="b"/>
            <a:pathLst>
              <a:path w="232840" h="539773">
                <a:moveTo>
                  <a:pt x="221340" y="269867"/>
                </a:moveTo>
                <a:cubicBezTo>
                  <a:pt x="220851" y="247712"/>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6"/>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3" name="Teardrop 3"/>
          <p:cNvSpPr/>
          <p:nvPr/>
        </p:nvSpPr>
        <p:spPr>
          <a:xfrm rot="5400000" flipH="1" flipV="1">
            <a:off x="495106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4" name="Teardrop 3"/>
          <p:cNvSpPr/>
          <p:nvPr/>
        </p:nvSpPr>
        <p:spPr>
          <a:xfrm rot="5400000" flipH="1" flipV="1">
            <a:off x="579360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5" name="Teardrop 3"/>
          <p:cNvSpPr/>
          <p:nvPr/>
        </p:nvSpPr>
        <p:spPr>
          <a:xfrm rot="5400000" flipH="1" flipV="1">
            <a:off x="832122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6" name="Teardrop 3"/>
          <p:cNvSpPr/>
          <p:nvPr/>
        </p:nvSpPr>
        <p:spPr>
          <a:xfrm rot="5400000" flipH="1" flipV="1">
            <a:off x="747868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6"/>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7" name="Teardrop 3"/>
          <p:cNvSpPr/>
          <p:nvPr/>
        </p:nvSpPr>
        <p:spPr>
          <a:xfrm rot="5400000" flipH="1" flipV="1">
            <a:off x="1000630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8" name="Teardrop 3"/>
          <p:cNvSpPr/>
          <p:nvPr/>
        </p:nvSpPr>
        <p:spPr>
          <a:xfrm rot="5400000" flipH="1" flipV="1">
            <a:off x="916376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7"/>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6"/>
                  <a:pt x="5972" y="26608"/>
                  <a:pt x="0" y="18073"/>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9" name="Teardrop 3"/>
          <p:cNvSpPr/>
          <p:nvPr/>
        </p:nvSpPr>
        <p:spPr>
          <a:xfrm rot="5400000" flipH="1" flipV="1">
            <a:off x="11691380"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00" name="Teardrop 3"/>
          <p:cNvSpPr/>
          <p:nvPr/>
        </p:nvSpPr>
        <p:spPr>
          <a:xfrm rot="5400000" flipH="1" flipV="1">
            <a:off x="1084884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6"/>
                  <a:pt x="5972" y="26608"/>
                  <a:pt x="0" y="18073"/>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01" name="Teardrop 3"/>
          <p:cNvSpPr/>
          <p:nvPr/>
        </p:nvSpPr>
        <p:spPr>
          <a:xfrm rot="5400000" flipH="1" flipV="1">
            <a:off x="733383"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3"/>
                  <a:pt x="69593" y="225242"/>
                </a:cubicBezTo>
                <a:cubicBezTo>
                  <a:pt x="43433" y="224741"/>
                  <a:pt x="27415" y="228586"/>
                  <a:pt x="17461" y="245212"/>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lnTo>
                  <a:pt x="143120" y="486503"/>
                </a:lnTo>
                <a:cubicBezTo>
                  <a:pt x="124986" y="504084"/>
                  <a:pt x="100237" y="514790"/>
                  <a:pt x="72986" y="514790"/>
                </a:cubicBezTo>
                <a:cubicBezTo>
                  <a:pt x="54383" y="514790"/>
                  <a:pt x="36945" y="509800"/>
                  <a:pt x="22156" y="500710"/>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8"/>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50"/>
                  <a:pt x="133071" y="187160"/>
                </a:cubicBezTo>
                <a:cubicBezTo>
                  <a:pt x="149460" y="170771"/>
                  <a:pt x="159597" y="148129"/>
                  <a:pt x="159597" y="123119"/>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02" name="Oval 1651"/>
          <p:cNvSpPr/>
          <p:nvPr/>
        </p:nvSpPr>
        <p:spPr>
          <a:xfrm>
            <a:off x="812619" y="4561319"/>
            <a:ext cx="11030995" cy="10682"/>
          </a:xfrm>
          <a:custGeom>
            <a:avLst/>
            <a:gdLst/>
            <a:ahLst/>
            <a:cxnLst/>
            <a:rect l="l" t="t" r="r" b="b"/>
            <a:pathLst>
              <a:path w="11030995" h="10682">
                <a:moveTo>
                  <a:pt x="10992007" y="0"/>
                </a:moveTo>
                <a:cubicBezTo>
                  <a:pt x="11006265" y="0"/>
                  <a:pt x="11019702" y="3516"/>
                  <a:pt x="11030995" y="10682"/>
                </a:cubicBezTo>
                <a:lnTo>
                  <a:pt x="10953019" y="10682"/>
                </a:lnTo>
                <a:cubicBezTo>
                  <a:pt x="10964312" y="3516"/>
                  <a:pt x="10977749" y="0"/>
                  <a:pt x="10992007" y="0"/>
                </a:cubicBezTo>
                <a:close/>
                <a:moveTo>
                  <a:pt x="10149468" y="0"/>
                </a:moveTo>
                <a:cubicBezTo>
                  <a:pt x="10163726" y="0"/>
                  <a:pt x="10177163" y="3516"/>
                  <a:pt x="10188456" y="10682"/>
                </a:cubicBezTo>
                <a:lnTo>
                  <a:pt x="10110480" y="10682"/>
                </a:lnTo>
                <a:cubicBezTo>
                  <a:pt x="10121773" y="3516"/>
                  <a:pt x="10135210" y="0"/>
                  <a:pt x="10149468" y="0"/>
                </a:cubicBezTo>
                <a:close/>
                <a:moveTo>
                  <a:pt x="9306928" y="0"/>
                </a:moveTo>
                <a:cubicBezTo>
                  <a:pt x="9321186" y="0"/>
                  <a:pt x="9334623" y="3516"/>
                  <a:pt x="9345916" y="10682"/>
                </a:cubicBezTo>
                <a:lnTo>
                  <a:pt x="9267940" y="10682"/>
                </a:lnTo>
                <a:cubicBezTo>
                  <a:pt x="9279233" y="3516"/>
                  <a:pt x="9292670" y="0"/>
                  <a:pt x="9306928" y="0"/>
                </a:cubicBezTo>
                <a:close/>
                <a:moveTo>
                  <a:pt x="8464388" y="0"/>
                </a:moveTo>
                <a:cubicBezTo>
                  <a:pt x="8478646" y="0"/>
                  <a:pt x="8492083" y="3516"/>
                  <a:pt x="8503376" y="10682"/>
                </a:cubicBezTo>
                <a:lnTo>
                  <a:pt x="8425400" y="10682"/>
                </a:lnTo>
                <a:cubicBezTo>
                  <a:pt x="8436693" y="3516"/>
                  <a:pt x="8450130" y="0"/>
                  <a:pt x="8464388" y="0"/>
                </a:cubicBezTo>
                <a:close/>
                <a:moveTo>
                  <a:pt x="7621848" y="0"/>
                </a:moveTo>
                <a:cubicBezTo>
                  <a:pt x="7636106" y="0"/>
                  <a:pt x="7649543" y="3516"/>
                  <a:pt x="7660836" y="10682"/>
                </a:cubicBezTo>
                <a:lnTo>
                  <a:pt x="7582860" y="10682"/>
                </a:lnTo>
                <a:cubicBezTo>
                  <a:pt x="7594153" y="3516"/>
                  <a:pt x="7607590" y="0"/>
                  <a:pt x="7621848" y="0"/>
                </a:cubicBezTo>
                <a:close/>
                <a:moveTo>
                  <a:pt x="6779308" y="0"/>
                </a:moveTo>
                <a:cubicBezTo>
                  <a:pt x="6793566" y="0"/>
                  <a:pt x="6807003" y="3516"/>
                  <a:pt x="6818296" y="10682"/>
                </a:cubicBezTo>
                <a:lnTo>
                  <a:pt x="6740320" y="10682"/>
                </a:lnTo>
                <a:cubicBezTo>
                  <a:pt x="6751613" y="3516"/>
                  <a:pt x="6765050" y="0"/>
                  <a:pt x="6779308" y="0"/>
                </a:cubicBezTo>
                <a:close/>
                <a:moveTo>
                  <a:pt x="5936768" y="0"/>
                </a:moveTo>
                <a:cubicBezTo>
                  <a:pt x="5951026" y="0"/>
                  <a:pt x="5964463" y="3516"/>
                  <a:pt x="5975757" y="10682"/>
                </a:cubicBezTo>
                <a:lnTo>
                  <a:pt x="5897780" y="10682"/>
                </a:lnTo>
                <a:cubicBezTo>
                  <a:pt x="5909073" y="3516"/>
                  <a:pt x="5922510" y="0"/>
                  <a:pt x="5936768" y="0"/>
                </a:cubicBezTo>
                <a:close/>
                <a:moveTo>
                  <a:pt x="5094228" y="0"/>
                </a:moveTo>
                <a:cubicBezTo>
                  <a:pt x="5108486" y="0"/>
                  <a:pt x="5121923" y="3516"/>
                  <a:pt x="5133217" y="10682"/>
                </a:cubicBezTo>
                <a:lnTo>
                  <a:pt x="5055240" y="10682"/>
                </a:lnTo>
                <a:cubicBezTo>
                  <a:pt x="5066533" y="3516"/>
                  <a:pt x="5079970" y="0"/>
                  <a:pt x="5094228" y="0"/>
                </a:cubicBezTo>
                <a:close/>
                <a:moveTo>
                  <a:pt x="4251688" y="0"/>
                </a:moveTo>
                <a:cubicBezTo>
                  <a:pt x="4265946" y="0"/>
                  <a:pt x="4279383" y="3516"/>
                  <a:pt x="4290676" y="10682"/>
                </a:cubicBezTo>
                <a:lnTo>
                  <a:pt x="4212700" y="10682"/>
                </a:lnTo>
                <a:cubicBezTo>
                  <a:pt x="4223993" y="3516"/>
                  <a:pt x="4237430" y="0"/>
                  <a:pt x="4251688" y="0"/>
                </a:cubicBezTo>
                <a:close/>
                <a:moveTo>
                  <a:pt x="3409148" y="0"/>
                </a:moveTo>
                <a:cubicBezTo>
                  <a:pt x="3423406" y="0"/>
                  <a:pt x="3436843" y="3516"/>
                  <a:pt x="3448136" y="10682"/>
                </a:cubicBezTo>
                <a:lnTo>
                  <a:pt x="3370160" y="10682"/>
                </a:lnTo>
                <a:cubicBezTo>
                  <a:pt x="3381453" y="3516"/>
                  <a:pt x="3394890" y="0"/>
                  <a:pt x="3409148" y="0"/>
                </a:cubicBezTo>
                <a:close/>
                <a:moveTo>
                  <a:pt x="2566608" y="0"/>
                </a:moveTo>
                <a:cubicBezTo>
                  <a:pt x="2580866" y="0"/>
                  <a:pt x="2594303" y="3516"/>
                  <a:pt x="2605596" y="10682"/>
                </a:cubicBezTo>
                <a:lnTo>
                  <a:pt x="2527620" y="10682"/>
                </a:lnTo>
                <a:cubicBezTo>
                  <a:pt x="2538913" y="3516"/>
                  <a:pt x="2552350" y="0"/>
                  <a:pt x="2566608" y="0"/>
                </a:cubicBezTo>
                <a:close/>
                <a:moveTo>
                  <a:pt x="1724068" y="0"/>
                </a:moveTo>
                <a:cubicBezTo>
                  <a:pt x="1738326" y="0"/>
                  <a:pt x="1751763" y="3516"/>
                  <a:pt x="1763056" y="10682"/>
                </a:cubicBezTo>
                <a:lnTo>
                  <a:pt x="1685080" y="10682"/>
                </a:lnTo>
                <a:cubicBezTo>
                  <a:pt x="1696373" y="3516"/>
                  <a:pt x="1709810" y="0"/>
                  <a:pt x="1724068" y="0"/>
                </a:cubicBezTo>
                <a:close/>
                <a:moveTo>
                  <a:pt x="881528" y="0"/>
                </a:moveTo>
                <a:cubicBezTo>
                  <a:pt x="895786" y="0"/>
                  <a:pt x="909223" y="3516"/>
                  <a:pt x="920516" y="10682"/>
                </a:cubicBezTo>
                <a:lnTo>
                  <a:pt x="842540" y="10682"/>
                </a:lnTo>
                <a:cubicBezTo>
                  <a:pt x="853833" y="3516"/>
                  <a:pt x="867270" y="0"/>
                  <a:pt x="881528" y="0"/>
                </a:cubicBezTo>
                <a:close/>
                <a:moveTo>
                  <a:pt x="38988" y="0"/>
                </a:moveTo>
                <a:cubicBezTo>
                  <a:pt x="53246" y="0"/>
                  <a:pt x="66683" y="3516"/>
                  <a:pt x="77976" y="10682"/>
                </a:cubicBezTo>
                <a:lnTo>
                  <a:pt x="0" y="10682"/>
                </a:lnTo>
                <a:cubicBezTo>
                  <a:pt x="11293" y="3516"/>
                  <a:pt x="24730" y="0"/>
                  <a:pt x="389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03" name="Oval 902"/>
          <p:cNvSpPr/>
          <p:nvPr/>
        </p:nvSpPr>
        <p:spPr>
          <a:xfrm>
            <a:off x="712049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4" name="Oval 903"/>
          <p:cNvSpPr/>
          <p:nvPr/>
        </p:nvSpPr>
        <p:spPr>
          <a:xfrm>
            <a:off x="37745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5" name="Oval 904"/>
          <p:cNvSpPr/>
          <p:nvPr/>
        </p:nvSpPr>
        <p:spPr>
          <a:xfrm>
            <a:off x="122033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6" name="Oval 905"/>
          <p:cNvSpPr/>
          <p:nvPr/>
        </p:nvSpPr>
        <p:spPr>
          <a:xfrm>
            <a:off x="206321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7" name="Oval 906"/>
          <p:cNvSpPr/>
          <p:nvPr/>
        </p:nvSpPr>
        <p:spPr>
          <a:xfrm>
            <a:off x="290609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8" name="Oval 907"/>
          <p:cNvSpPr/>
          <p:nvPr/>
        </p:nvSpPr>
        <p:spPr>
          <a:xfrm>
            <a:off x="374897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9" name="Oval 908"/>
          <p:cNvSpPr/>
          <p:nvPr/>
        </p:nvSpPr>
        <p:spPr>
          <a:xfrm>
            <a:off x="459185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0" name="Oval 909"/>
          <p:cNvSpPr/>
          <p:nvPr/>
        </p:nvSpPr>
        <p:spPr>
          <a:xfrm>
            <a:off x="543473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1" name="Oval 910"/>
          <p:cNvSpPr/>
          <p:nvPr/>
        </p:nvSpPr>
        <p:spPr>
          <a:xfrm>
            <a:off x="627761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2" name="Oval 911"/>
          <p:cNvSpPr/>
          <p:nvPr/>
        </p:nvSpPr>
        <p:spPr>
          <a:xfrm>
            <a:off x="880625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3" name="Oval 912"/>
          <p:cNvSpPr/>
          <p:nvPr/>
        </p:nvSpPr>
        <p:spPr>
          <a:xfrm>
            <a:off x="796337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4" name="Oval 913"/>
          <p:cNvSpPr/>
          <p:nvPr/>
        </p:nvSpPr>
        <p:spPr>
          <a:xfrm>
            <a:off x="1049201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5" name="Oval 914"/>
          <p:cNvSpPr/>
          <p:nvPr/>
        </p:nvSpPr>
        <p:spPr>
          <a:xfrm>
            <a:off x="964913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6" name="Oval 915"/>
          <p:cNvSpPr/>
          <p:nvPr/>
        </p:nvSpPr>
        <p:spPr>
          <a:xfrm>
            <a:off x="1133489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7" name="Oval 916"/>
          <p:cNvSpPr/>
          <p:nvPr/>
        </p:nvSpPr>
        <p:spPr>
          <a:xfrm>
            <a:off x="712049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8" name="Oval 917"/>
          <p:cNvSpPr/>
          <p:nvPr/>
        </p:nvSpPr>
        <p:spPr>
          <a:xfrm>
            <a:off x="37745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9" name="Oval 918"/>
          <p:cNvSpPr/>
          <p:nvPr/>
        </p:nvSpPr>
        <p:spPr>
          <a:xfrm>
            <a:off x="122033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0" name="Oval 919"/>
          <p:cNvSpPr/>
          <p:nvPr/>
        </p:nvSpPr>
        <p:spPr>
          <a:xfrm>
            <a:off x="206321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1" name="Oval 920"/>
          <p:cNvSpPr/>
          <p:nvPr/>
        </p:nvSpPr>
        <p:spPr>
          <a:xfrm>
            <a:off x="290609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2" name="Oval 921"/>
          <p:cNvSpPr/>
          <p:nvPr/>
        </p:nvSpPr>
        <p:spPr>
          <a:xfrm>
            <a:off x="374897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3" name="Oval 922"/>
          <p:cNvSpPr/>
          <p:nvPr/>
        </p:nvSpPr>
        <p:spPr>
          <a:xfrm>
            <a:off x="459185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4" name="Oval 923"/>
          <p:cNvSpPr/>
          <p:nvPr/>
        </p:nvSpPr>
        <p:spPr>
          <a:xfrm>
            <a:off x="543473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5" name="Oval 924"/>
          <p:cNvSpPr/>
          <p:nvPr/>
        </p:nvSpPr>
        <p:spPr>
          <a:xfrm>
            <a:off x="627761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6" name="Oval 925"/>
          <p:cNvSpPr/>
          <p:nvPr/>
        </p:nvSpPr>
        <p:spPr>
          <a:xfrm>
            <a:off x="880625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7" name="Oval 926"/>
          <p:cNvSpPr/>
          <p:nvPr/>
        </p:nvSpPr>
        <p:spPr>
          <a:xfrm>
            <a:off x="796337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8" name="Oval 927"/>
          <p:cNvSpPr/>
          <p:nvPr/>
        </p:nvSpPr>
        <p:spPr>
          <a:xfrm>
            <a:off x="1049201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9" name="Oval 928"/>
          <p:cNvSpPr/>
          <p:nvPr/>
        </p:nvSpPr>
        <p:spPr>
          <a:xfrm>
            <a:off x="964913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0" name="Oval 929"/>
          <p:cNvSpPr/>
          <p:nvPr/>
        </p:nvSpPr>
        <p:spPr>
          <a:xfrm>
            <a:off x="1133489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1" name="Oval 930"/>
          <p:cNvSpPr/>
          <p:nvPr/>
        </p:nvSpPr>
        <p:spPr>
          <a:xfrm>
            <a:off x="712049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2" name="Oval 931"/>
          <p:cNvSpPr/>
          <p:nvPr/>
        </p:nvSpPr>
        <p:spPr>
          <a:xfrm>
            <a:off x="37745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3" name="Oval 932"/>
          <p:cNvSpPr/>
          <p:nvPr/>
        </p:nvSpPr>
        <p:spPr>
          <a:xfrm>
            <a:off x="122033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4" name="Oval 933"/>
          <p:cNvSpPr/>
          <p:nvPr/>
        </p:nvSpPr>
        <p:spPr>
          <a:xfrm>
            <a:off x="206321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5" name="Oval 934"/>
          <p:cNvSpPr/>
          <p:nvPr/>
        </p:nvSpPr>
        <p:spPr>
          <a:xfrm>
            <a:off x="290609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6" name="Oval 935"/>
          <p:cNvSpPr/>
          <p:nvPr/>
        </p:nvSpPr>
        <p:spPr>
          <a:xfrm>
            <a:off x="374897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7" name="Oval 936"/>
          <p:cNvSpPr/>
          <p:nvPr/>
        </p:nvSpPr>
        <p:spPr>
          <a:xfrm>
            <a:off x="459185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8" name="Oval 937"/>
          <p:cNvSpPr/>
          <p:nvPr/>
        </p:nvSpPr>
        <p:spPr>
          <a:xfrm>
            <a:off x="543473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9" name="Oval 938"/>
          <p:cNvSpPr/>
          <p:nvPr/>
        </p:nvSpPr>
        <p:spPr>
          <a:xfrm>
            <a:off x="627761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0" name="Oval 939"/>
          <p:cNvSpPr/>
          <p:nvPr/>
        </p:nvSpPr>
        <p:spPr>
          <a:xfrm>
            <a:off x="880625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1" name="Oval 940"/>
          <p:cNvSpPr/>
          <p:nvPr/>
        </p:nvSpPr>
        <p:spPr>
          <a:xfrm>
            <a:off x="796337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2" name="Oval 941"/>
          <p:cNvSpPr/>
          <p:nvPr/>
        </p:nvSpPr>
        <p:spPr>
          <a:xfrm>
            <a:off x="1049201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3" name="Oval 942"/>
          <p:cNvSpPr/>
          <p:nvPr/>
        </p:nvSpPr>
        <p:spPr>
          <a:xfrm>
            <a:off x="964913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4" name="Oval 943"/>
          <p:cNvSpPr/>
          <p:nvPr/>
        </p:nvSpPr>
        <p:spPr>
          <a:xfrm>
            <a:off x="1133489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5" name="Oval 944"/>
          <p:cNvSpPr/>
          <p:nvPr/>
        </p:nvSpPr>
        <p:spPr>
          <a:xfrm>
            <a:off x="712049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6" name="Oval 945"/>
          <p:cNvSpPr/>
          <p:nvPr/>
        </p:nvSpPr>
        <p:spPr>
          <a:xfrm>
            <a:off x="37745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7" name="Oval 946"/>
          <p:cNvSpPr/>
          <p:nvPr/>
        </p:nvSpPr>
        <p:spPr>
          <a:xfrm>
            <a:off x="122033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8" name="Oval 947"/>
          <p:cNvSpPr/>
          <p:nvPr/>
        </p:nvSpPr>
        <p:spPr>
          <a:xfrm>
            <a:off x="206321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9" name="Oval 948"/>
          <p:cNvSpPr/>
          <p:nvPr/>
        </p:nvSpPr>
        <p:spPr>
          <a:xfrm>
            <a:off x="290609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0" name="Oval 949"/>
          <p:cNvSpPr/>
          <p:nvPr/>
        </p:nvSpPr>
        <p:spPr>
          <a:xfrm>
            <a:off x="374897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1" name="Oval 950"/>
          <p:cNvSpPr/>
          <p:nvPr/>
        </p:nvSpPr>
        <p:spPr>
          <a:xfrm>
            <a:off x="459185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2" name="Oval 951"/>
          <p:cNvSpPr/>
          <p:nvPr/>
        </p:nvSpPr>
        <p:spPr>
          <a:xfrm>
            <a:off x="543473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3" name="Oval 952"/>
          <p:cNvSpPr/>
          <p:nvPr/>
        </p:nvSpPr>
        <p:spPr>
          <a:xfrm>
            <a:off x="627761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4" name="Oval 953"/>
          <p:cNvSpPr/>
          <p:nvPr/>
        </p:nvSpPr>
        <p:spPr>
          <a:xfrm>
            <a:off x="880625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5" name="Oval 954"/>
          <p:cNvSpPr/>
          <p:nvPr/>
        </p:nvSpPr>
        <p:spPr>
          <a:xfrm>
            <a:off x="796337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6" name="Oval 955"/>
          <p:cNvSpPr/>
          <p:nvPr/>
        </p:nvSpPr>
        <p:spPr>
          <a:xfrm>
            <a:off x="1049201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7" name="Oval 956"/>
          <p:cNvSpPr/>
          <p:nvPr/>
        </p:nvSpPr>
        <p:spPr>
          <a:xfrm>
            <a:off x="964913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8" name="Oval 957"/>
          <p:cNvSpPr/>
          <p:nvPr/>
        </p:nvSpPr>
        <p:spPr>
          <a:xfrm>
            <a:off x="1133489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9" name="Oval 958"/>
          <p:cNvSpPr/>
          <p:nvPr/>
        </p:nvSpPr>
        <p:spPr>
          <a:xfrm>
            <a:off x="712049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0" name="Oval 959"/>
          <p:cNvSpPr/>
          <p:nvPr/>
        </p:nvSpPr>
        <p:spPr>
          <a:xfrm>
            <a:off x="37745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1" name="Oval 960"/>
          <p:cNvSpPr/>
          <p:nvPr/>
        </p:nvSpPr>
        <p:spPr>
          <a:xfrm>
            <a:off x="122033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2" name="Oval 961"/>
          <p:cNvSpPr/>
          <p:nvPr/>
        </p:nvSpPr>
        <p:spPr>
          <a:xfrm>
            <a:off x="206321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3" name="Oval 962"/>
          <p:cNvSpPr/>
          <p:nvPr/>
        </p:nvSpPr>
        <p:spPr>
          <a:xfrm>
            <a:off x="290609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4" name="Oval 963"/>
          <p:cNvSpPr/>
          <p:nvPr/>
        </p:nvSpPr>
        <p:spPr>
          <a:xfrm>
            <a:off x="374897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5" name="Oval 964"/>
          <p:cNvSpPr/>
          <p:nvPr/>
        </p:nvSpPr>
        <p:spPr>
          <a:xfrm>
            <a:off x="459185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6" name="Oval 965"/>
          <p:cNvSpPr/>
          <p:nvPr/>
        </p:nvSpPr>
        <p:spPr>
          <a:xfrm>
            <a:off x="543473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7" name="Oval 966"/>
          <p:cNvSpPr/>
          <p:nvPr/>
        </p:nvSpPr>
        <p:spPr>
          <a:xfrm>
            <a:off x="627761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8" name="Oval 967"/>
          <p:cNvSpPr/>
          <p:nvPr/>
        </p:nvSpPr>
        <p:spPr>
          <a:xfrm>
            <a:off x="880625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9" name="Oval 968"/>
          <p:cNvSpPr/>
          <p:nvPr/>
        </p:nvSpPr>
        <p:spPr>
          <a:xfrm>
            <a:off x="796337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70" name="Oval 969"/>
          <p:cNvSpPr/>
          <p:nvPr/>
        </p:nvSpPr>
        <p:spPr>
          <a:xfrm>
            <a:off x="1049201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71" name="Oval 970"/>
          <p:cNvSpPr/>
          <p:nvPr/>
        </p:nvSpPr>
        <p:spPr>
          <a:xfrm>
            <a:off x="964913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72" name="Oval 971"/>
          <p:cNvSpPr/>
          <p:nvPr/>
        </p:nvSpPr>
        <p:spPr>
          <a:xfrm>
            <a:off x="1133489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tIns="45720" rIns="91440" bIns="4572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EE70367-6C21-E04B-9D18-7499E202F7F7}" type="datetimeFigureOut">
              <a:rPr lang="en-US" smtClean="0"/>
              <a:t>9/21/2020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713140-D8B1-4042-ACD9-9DEE776856C0}"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4608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EE70367-6C21-E04B-9D18-7499E202F7F7}" type="datetimeFigureOut">
              <a:rPr lang="en-US" smtClean="0"/>
              <a:t>9/21/2020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713140-D8B1-4042-ACD9-9DEE776856C0}" type="slidenum">
              <a:rPr lang="en-US" smtClean="0"/>
              <a:t>‹#›</a:t>
            </a:fld>
            <a:endParaRPr lang="en-US"/>
          </a:p>
        </p:txBody>
      </p:sp>
    </p:spTree>
    <p:extLst>
      <p:ext uri="{BB962C8B-B14F-4D97-AF65-F5344CB8AC3E}">
        <p14:creationId xmlns:p14="http://schemas.microsoft.com/office/powerpoint/2010/main" val="1960383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3"/>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3"/>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EE70367-6C21-E04B-9D18-7499E202F7F7}" type="datetimeFigureOut">
              <a:rPr lang="en-US" smtClean="0"/>
              <a:t>9/21/2020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713140-D8B1-4042-ACD9-9DEE776856C0}" type="slidenum">
              <a:rPr lang="en-US" smtClean="0"/>
              <a:t>‹#›</a:t>
            </a:fld>
            <a:endParaRPr lang="en-US"/>
          </a:p>
        </p:txBody>
      </p:sp>
    </p:spTree>
    <p:extLst>
      <p:ext uri="{BB962C8B-B14F-4D97-AF65-F5344CB8AC3E}">
        <p14:creationId xmlns:p14="http://schemas.microsoft.com/office/powerpoint/2010/main" val="1463086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EE70367-6C21-E04B-9D18-7499E202F7F7}" type="datetimeFigureOut">
              <a:rPr lang="en-US" smtClean="0"/>
              <a:t>9/21/2020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713140-D8B1-4042-ACD9-9DEE776856C0}" type="slidenum">
              <a:rPr lang="en-US" smtClean="0"/>
              <a:t>‹#›</a:t>
            </a:fld>
            <a:endParaRPr lang="en-US"/>
          </a:p>
        </p:txBody>
      </p:sp>
    </p:spTree>
    <p:extLst>
      <p:ext uri="{BB962C8B-B14F-4D97-AF65-F5344CB8AC3E}">
        <p14:creationId xmlns:p14="http://schemas.microsoft.com/office/powerpoint/2010/main" val="1404946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E70367-6C21-E04B-9D18-7499E202F7F7}" type="datetimeFigureOut">
              <a:rPr lang="en-US" smtClean="0"/>
              <a:t>9/21/2020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713140-D8B1-4042-ACD9-9DEE776856C0}" type="slidenum">
              <a:rPr lang="en-US" smtClean="0"/>
              <a:t>‹#›</a:t>
            </a:fld>
            <a:endParaRPr lang="en-US"/>
          </a:p>
        </p:txBody>
      </p:sp>
    </p:spTree>
    <p:extLst>
      <p:ext uri="{BB962C8B-B14F-4D97-AF65-F5344CB8AC3E}">
        <p14:creationId xmlns:p14="http://schemas.microsoft.com/office/powerpoint/2010/main" val="1352706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EE70367-6C21-E04B-9D18-7499E202F7F7}" type="datetimeFigureOut">
              <a:rPr lang="en-US" smtClean="0"/>
              <a:t>9/21/2020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713140-D8B1-4042-ACD9-9DEE776856C0}" type="slidenum">
              <a:rPr lang="en-US" smtClean="0"/>
              <a:t>‹#›</a:t>
            </a:fld>
            <a:endParaRPr lang="en-US"/>
          </a:p>
        </p:txBody>
      </p:sp>
    </p:spTree>
    <p:extLst>
      <p:ext uri="{BB962C8B-B14F-4D97-AF65-F5344CB8AC3E}">
        <p14:creationId xmlns:p14="http://schemas.microsoft.com/office/powerpoint/2010/main" val="1677266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3">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EE70367-6C21-E04B-9D18-7499E202F7F7}" type="datetimeFigureOut">
              <a:rPr lang="en-US" smtClean="0"/>
              <a:t>9/21/2020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713140-D8B1-4042-ACD9-9DEE776856C0}" type="slidenum">
              <a:rPr lang="en-US" smtClean="0"/>
              <a:t>‹#›</a:t>
            </a:fld>
            <a:endParaRPr lang="en-US"/>
          </a:p>
        </p:txBody>
      </p:sp>
      <p:cxnSp>
        <p:nvCxnSpPr>
          <p:cNvPr id="9" name="Straight Connector 8"/>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2387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E70367-6C21-E04B-9D18-7499E202F7F7}" type="datetimeFigureOut">
              <a:rPr lang="en-US" smtClean="0"/>
              <a:t>9/21/2020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713140-D8B1-4042-ACD9-9DEE776856C0}" type="slidenum">
              <a:rPr lang="en-US" smtClean="0"/>
              <a:t>‹#›</a:t>
            </a:fld>
            <a:endParaRPr lang="en-US"/>
          </a:p>
        </p:txBody>
      </p:sp>
    </p:spTree>
    <p:extLst>
      <p:ext uri="{BB962C8B-B14F-4D97-AF65-F5344CB8AC3E}">
        <p14:creationId xmlns:p14="http://schemas.microsoft.com/office/powerpoint/2010/main" val="223628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E70367-6C21-E04B-9D18-7499E202F7F7}" type="datetimeFigureOut">
              <a:rPr lang="en-US" smtClean="0"/>
              <a:t>9/21/2020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713140-D8B1-4042-ACD9-9DEE776856C0}"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590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FEE70367-6C21-E04B-9D18-7499E202F7F7}" type="datetimeFigureOut">
              <a:rPr lang="en-US" smtClean="0"/>
              <a:t>9/21/2020</a:t>
            </a:fld>
            <a:endParaRPr lang="en-US"/>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1A713140-D8B1-4042-ACD9-9DEE776856C0}"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4133865"/>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3"/>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com/teach/class-clips-video/coastal-erosion-and-landforms/zrjpgwx"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com/teach/class-clips-video/coastal-erosion-and-landforms/zrjpgwx"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www.tes.com/teaching-resource/uk-coast-physical-features-ks2-geography-lesson-11720933" TargetMode="Externa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hyperlink" Target="https://www.tes.com/teaching-resource/human-impact-on-coasts-ks2-geography-1172095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4828821"/>
            <a:ext cx="8610601" cy="1725671"/>
          </a:xfrm>
        </p:spPr>
        <p:txBody>
          <a:bodyPr>
            <a:noAutofit/>
          </a:bodyPr>
          <a:lstStyle/>
          <a:p>
            <a:pPr algn="l">
              <a:lnSpc>
                <a:spcPct val="100000"/>
              </a:lnSpc>
            </a:pPr>
            <a:r>
              <a:rPr lang="en-US" sz="4000" b="1" u="sng" cap="none" dirty="0">
                <a:latin typeface="Leelawadee UI Semilight" panose="020B0402040204020203" pitchFamily="34" charset="-34"/>
                <a:ea typeface="Letter-join 36" charset="0"/>
                <a:cs typeface="Leelawadee UI Semilight" panose="020B0402040204020203" pitchFamily="34" charset="-34"/>
              </a:rPr>
              <a:t>L.O. I know how to explain erosion</a:t>
            </a:r>
          </a:p>
        </p:txBody>
      </p:sp>
      <p:sp>
        <p:nvSpPr>
          <p:cNvPr id="3" name="Subtitle 2"/>
          <p:cNvSpPr>
            <a:spLocks noGrp="1"/>
          </p:cNvSpPr>
          <p:nvPr>
            <p:ph type="subTitle" idx="1"/>
          </p:nvPr>
        </p:nvSpPr>
        <p:spPr>
          <a:xfrm>
            <a:off x="8610600" y="5091452"/>
            <a:ext cx="3200400" cy="1463040"/>
          </a:xfrm>
        </p:spPr>
        <p:txBody>
          <a:bodyPr>
            <a:normAutofit/>
          </a:bodyPr>
          <a:lstStyle/>
          <a:p>
            <a:r>
              <a:rPr lang="en-US" sz="3600" dirty="0">
                <a:solidFill>
                  <a:schemeClr val="accent1">
                    <a:lumMod val="75000"/>
                  </a:schemeClr>
                </a:solidFill>
                <a:latin typeface="Jokerman" panose="04090605060D06020702" pitchFamily="82" charset="0"/>
                <a:ea typeface="Letter-join 36" charset="0"/>
                <a:cs typeface="Letter-join 36" charset="0"/>
              </a:rPr>
              <a:t>Geography</a:t>
            </a:r>
          </a:p>
          <a:p>
            <a:endParaRPr lang="en-US" sz="1100" dirty="0">
              <a:solidFill>
                <a:schemeClr val="accent1">
                  <a:lumMod val="75000"/>
                </a:schemeClr>
              </a:solidFill>
              <a:latin typeface="Jokerman" panose="04090605060D06020702" pitchFamily="82" charset="0"/>
            </a:endParaRPr>
          </a:p>
        </p:txBody>
      </p:sp>
    </p:spTree>
    <p:extLst>
      <p:ext uri="{BB962C8B-B14F-4D97-AF65-F5344CB8AC3E}">
        <p14:creationId xmlns:p14="http://schemas.microsoft.com/office/powerpoint/2010/main" val="18379812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679B1-0A4F-4F08-B6A0-F98FB2107F19}"/>
              </a:ext>
            </a:extLst>
          </p:cNvPr>
          <p:cNvSpPr>
            <a:spLocks noGrp="1"/>
          </p:cNvSpPr>
          <p:nvPr>
            <p:ph type="title"/>
          </p:nvPr>
        </p:nvSpPr>
        <p:spPr/>
        <p:txBody>
          <a:bodyPr/>
          <a:lstStyle/>
          <a:p>
            <a:r>
              <a:rPr lang="en-GB" cap="none" dirty="0">
                <a:solidFill>
                  <a:schemeClr val="accent2">
                    <a:lumMod val="50000"/>
                  </a:schemeClr>
                </a:solidFill>
                <a:latin typeface="Berlin Sans FB Demi" panose="020E0802020502020306" pitchFamily="34" charset="0"/>
              </a:rPr>
              <a:t>What is the coast?</a:t>
            </a:r>
          </a:p>
        </p:txBody>
      </p:sp>
      <p:sp>
        <p:nvSpPr>
          <p:cNvPr id="3" name="Content Placeholder 2">
            <a:extLst>
              <a:ext uri="{FF2B5EF4-FFF2-40B4-BE49-F238E27FC236}">
                <a16:creationId xmlns:a16="http://schemas.microsoft.com/office/drawing/2014/main" id="{0BA01340-D959-4650-9A04-DCE9166C13D1}"/>
              </a:ext>
            </a:extLst>
          </p:cNvPr>
          <p:cNvSpPr>
            <a:spLocks noGrp="1"/>
          </p:cNvSpPr>
          <p:nvPr>
            <p:ph idx="1"/>
          </p:nvPr>
        </p:nvSpPr>
        <p:spPr>
          <a:xfrm>
            <a:off x="953975" y="2084832"/>
            <a:ext cx="10213897" cy="1382458"/>
          </a:xfrm>
        </p:spPr>
        <p:txBody>
          <a:bodyPr>
            <a:normAutofit/>
          </a:bodyPr>
          <a:lstStyle/>
          <a:p>
            <a:r>
              <a:rPr lang="en-GB" sz="3600" b="1" dirty="0">
                <a:solidFill>
                  <a:schemeClr val="accent4">
                    <a:lumMod val="50000"/>
                  </a:schemeClr>
                </a:solidFill>
                <a:latin typeface="Leelawadee UI Semilight" panose="020B0402040204020203" pitchFamily="34" charset="-34"/>
                <a:cs typeface="Leelawadee UI Semilight" panose="020B0402040204020203" pitchFamily="34" charset="-34"/>
              </a:rPr>
              <a:t>The coast is where the land meets the sea.</a:t>
            </a:r>
          </a:p>
        </p:txBody>
      </p:sp>
      <p:pic>
        <p:nvPicPr>
          <p:cNvPr id="1028" name="Picture 4" descr="Image result for coast uk">
            <a:extLst>
              <a:ext uri="{FF2B5EF4-FFF2-40B4-BE49-F238E27FC236}">
                <a16:creationId xmlns:a16="http://schemas.microsoft.com/office/drawing/2014/main" id="{33FC0558-F196-449E-B8CD-7A528F3F41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4128" y="3467290"/>
            <a:ext cx="4572000" cy="304323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coast uk">
            <a:extLst>
              <a:ext uri="{FF2B5EF4-FFF2-40B4-BE49-F238E27FC236}">
                <a16:creationId xmlns:a16="http://schemas.microsoft.com/office/drawing/2014/main" id="{954557A6-61F3-4212-864D-7A7CCF32CC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5364" y="3429000"/>
            <a:ext cx="4102508" cy="3076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0343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fade">
                                      <p:cBhvr>
                                        <p:cTn id="13" dur="1000"/>
                                        <p:tgtEl>
                                          <p:spTgt spid="1028"/>
                                        </p:tgtEl>
                                      </p:cBhvr>
                                    </p:animEffect>
                                    <p:anim calcmode="lin" valueType="num">
                                      <p:cBhvr>
                                        <p:cTn id="14" dur="1000" fill="hold"/>
                                        <p:tgtEl>
                                          <p:spTgt spid="1028"/>
                                        </p:tgtEl>
                                        <p:attrNameLst>
                                          <p:attrName>ppt_x</p:attrName>
                                        </p:attrNameLst>
                                      </p:cBhvr>
                                      <p:tavLst>
                                        <p:tav tm="0">
                                          <p:val>
                                            <p:strVal val="#ppt_x"/>
                                          </p:val>
                                        </p:tav>
                                        <p:tav tm="100000">
                                          <p:val>
                                            <p:strVal val="#ppt_x"/>
                                          </p:val>
                                        </p:tav>
                                      </p:tavLst>
                                    </p:anim>
                                    <p:anim calcmode="lin" valueType="num">
                                      <p:cBhvr>
                                        <p:cTn id="15"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030"/>
                                        </p:tgtEl>
                                        <p:attrNameLst>
                                          <p:attrName>style.visibility</p:attrName>
                                        </p:attrNameLst>
                                      </p:cBhvr>
                                      <p:to>
                                        <p:strVal val="visible"/>
                                      </p:to>
                                    </p:set>
                                    <p:animEffect transition="in" filter="fade">
                                      <p:cBhvr>
                                        <p:cTn id="20" dur="1000"/>
                                        <p:tgtEl>
                                          <p:spTgt spid="1030"/>
                                        </p:tgtEl>
                                      </p:cBhvr>
                                    </p:animEffect>
                                    <p:anim calcmode="lin" valueType="num">
                                      <p:cBhvr>
                                        <p:cTn id="21" dur="1000" fill="hold"/>
                                        <p:tgtEl>
                                          <p:spTgt spid="1030"/>
                                        </p:tgtEl>
                                        <p:attrNameLst>
                                          <p:attrName>ppt_x</p:attrName>
                                        </p:attrNameLst>
                                      </p:cBhvr>
                                      <p:tavLst>
                                        <p:tav tm="0">
                                          <p:val>
                                            <p:strVal val="#ppt_x"/>
                                          </p:val>
                                        </p:tav>
                                        <p:tav tm="100000">
                                          <p:val>
                                            <p:strVal val="#ppt_x"/>
                                          </p:val>
                                        </p:tav>
                                      </p:tavLst>
                                    </p:anim>
                                    <p:anim calcmode="lin" valueType="num">
                                      <p:cBhvr>
                                        <p:cTn id="22" dur="1000" fill="hold"/>
                                        <p:tgtEl>
                                          <p:spTgt spid="10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679B1-0A4F-4F08-B6A0-F98FB2107F19}"/>
              </a:ext>
            </a:extLst>
          </p:cNvPr>
          <p:cNvSpPr>
            <a:spLocks noGrp="1"/>
          </p:cNvSpPr>
          <p:nvPr>
            <p:ph type="title"/>
          </p:nvPr>
        </p:nvSpPr>
        <p:spPr>
          <a:xfrm>
            <a:off x="1024128" y="555833"/>
            <a:ext cx="9720072" cy="1499616"/>
          </a:xfrm>
        </p:spPr>
        <p:txBody>
          <a:bodyPr vert="horz" lIns="91440" tIns="45720" rIns="91440" bIns="45720" rtlCol="0" anchor="ctr">
            <a:normAutofit/>
          </a:bodyPr>
          <a:lstStyle/>
          <a:p>
            <a:r>
              <a:rPr lang="en-GB" cap="none" dirty="0">
                <a:solidFill>
                  <a:schemeClr val="accent1">
                    <a:lumMod val="50000"/>
                  </a:schemeClr>
                </a:solidFill>
                <a:latin typeface="Berlin Sans FB Demi" panose="020E0802020502020306" pitchFamily="34" charset="0"/>
              </a:rPr>
              <a:t>What physical features can you see on the coast?</a:t>
            </a:r>
          </a:p>
        </p:txBody>
      </p:sp>
      <p:pic>
        <p:nvPicPr>
          <p:cNvPr id="1028" name="Picture 4" descr="Image result for coast uk">
            <a:extLst>
              <a:ext uri="{FF2B5EF4-FFF2-40B4-BE49-F238E27FC236}">
                <a16:creationId xmlns:a16="http://schemas.microsoft.com/office/drawing/2014/main" id="{33FC0558-F196-449E-B8CD-7A528F3F41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31" y="2084830"/>
            <a:ext cx="6641950" cy="442104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coast uk">
            <a:extLst>
              <a:ext uri="{FF2B5EF4-FFF2-40B4-BE49-F238E27FC236}">
                <a16:creationId xmlns:a16="http://schemas.microsoft.com/office/drawing/2014/main" id="{954557A6-61F3-4212-864D-7A7CCF32CC5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283"/>
          <a:stretch/>
        </p:blipFill>
        <p:spPr bwMode="auto">
          <a:xfrm>
            <a:off x="6916570" y="2084830"/>
            <a:ext cx="5170699" cy="4421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2893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1000"/>
                                        <p:tgtEl>
                                          <p:spTgt spid="1028"/>
                                        </p:tgtEl>
                                      </p:cBhvr>
                                    </p:animEffect>
                                    <p:anim calcmode="lin" valueType="num">
                                      <p:cBhvr>
                                        <p:cTn id="8" dur="1000" fill="hold"/>
                                        <p:tgtEl>
                                          <p:spTgt spid="1028"/>
                                        </p:tgtEl>
                                        <p:attrNameLst>
                                          <p:attrName>ppt_x</p:attrName>
                                        </p:attrNameLst>
                                      </p:cBhvr>
                                      <p:tavLst>
                                        <p:tav tm="0">
                                          <p:val>
                                            <p:strVal val="#ppt_x"/>
                                          </p:val>
                                        </p:tav>
                                        <p:tav tm="100000">
                                          <p:val>
                                            <p:strVal val="#ppt_x"/>
                                          </p:val>
                                        </p:tav>
                                      </p:tavLst>
                                    </p:anim>
                                    <p:anim calcmode="lin" valueType="num">
                                      <p:cBhvr>
                                        <p:cTn id="9"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30"/>
                                        </p:tgtEl>
                                        <p:attrNameLst>
                                          <p:attrName>style.visibility</p:attrName>
                                        </p:attrNameLst>
                                      </p:cBhvr>
                                      <p:to>
                                        <p:strVal val="visible"/>
                                      </p:to>
                                    </p:set>
                                    <p:animEffect transition="in" filter="fade">
                                      <p:cBhvr>
                                        <p:cTn id="14" dur="1000"/>
                                        <p:tgtEl>
                                          <p:spTgt spid="1030"/>
                                        </p:tgtEl>
                                      </p:cBhvr>
                                    </p:animEffect>
                                    <p:anim calcmode="lin" valueType="num">
                                      <p:cBhvr>
                                        <p:cTn id="15" dur="1000" fill="hold"/>
                                        <p:tgtEl>
                                          <p:spTgt spid="1030"/>
                                        </p:tgtEl>
                                        <p:attrNameLst>
                                          <p:attrName>ppt_x</p:attrName>
                                        </p:attrNameLst>
                                      </p:cBhvr>
                                      <p:tavLst>
                                        <p:tav tm="0">
                                          <p:val>
                                            <p:strVal val="#ppt_x"/>
                                          </p:val>
                                        </p:tav>
                                        <p:tav tm="100000">
                                          <p:val>
                                            <p:strVal val="#ppt_x"/>
                                          </p:val>
                                        </p:tav>
                                      </p:tavLst>
                                    </p:anim>
                                    <p:anim calcmode="lin" valueType="num">
                                      <p:cBhvr>
                                        <p:cTn id="16" dur="1000" fill="hold"/>
                                        <p:tgtEl>
                                          <p:spTgt spid="10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679B1-0A4F-4F08-B6A0-F98FB2107F19}"/>
              </a:ext>
            </a:extLst>
          </p:cNvPr>
          <p:cNvSpPr>
            <a:spLocks noGrp="1"/>
          </p:cNvSpPr>
          <p:nvPr>
            <p:ph type="title"/>
          </p:nvPr>
        </p:nvSpPr>
        <p:spPr>
          <a:xfrm>
            <a:off x="1024128" y="555833"/>
            <a:ext cx="9720072" cy="1499616"/>
          </a:xfrm>
        </p:spPr>
        <p:txBody>
          <a:bodyPr vert="horz" lIns="91440" tIns="45720" rIns="91440" bIns="45720" rtlCol="0" anchor="ctr">
            <a:normAutofit/>
          </a:bodyPr>
          <a:lstStyle/>
          <a:p>
            <a:r>
              <a:rPr lang="en-GB" cap="none" dirty="0">
                <a:solidFill>
                  <a:schemeClr val="accent1">
                    <a:lumMod val="50000"/>
                  </a:schemeClr>
                </a:solidFill>
                <a:latin typeface="Berlin Sans FB Demi" panose="020E0802020502020306" pitchFamily="34" charset="0"/>
              </a:rPr>
              <a:t>What physical features can you see on the coast?</a:t>
            </a:r>
          </a:p>
        </p:txBody>
      </p:sp>
      <p:pic>
        <p:nvPicPr>
          <p:cNvPr id="1028" name="Picture 4" descr="Image result for coast uk">
            <a:extLst>
              <a:ext uri="{FF2B5EF4-FFF2-40B4-BE49-F238E27FC236}">
                <a16:creationId xmlns:a16="http://schemas.microsoft.com/office/drawing/2014/main" id="{33FC0558-F196-449E-B8CD-7A528F3F41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31" y="2084830"/>
            <a:ext cx="6641950" cy="442104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80151F03-D745-4723-8279-B0ADA43CAB43}"/>
              </a:ext>
            </a:extLst>
          </p:cNvPr>
          <p:cNvSpPr/>
          <p:nvPr/>
        </p:nvSpPr>
        <p:spPr>
          <a:xfrm>
            <a:off x="7188534" y="1623165"/>
            <a:ext cx="2521845"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beaches</a:t>
            </a:r>
          </a:p>
        </p:txBody>
      </p:sp>
      <p:sp>
        <p:nvSpPr>
          <p:cNvPr id="6" name="Rectangle 5">
            <a:extLst>
              <a:ext uri="{FF2B5EF4-FFF2-40B4-BE49-F238E27FC236}">
                <a16:creationId xmlns:a16="http://schemas.microsoft.com/office/drawing/2014/main" id="{25D61F24-ED12-46FE-A98C-32435EE30A4F}"/>
              </a:ext>
            </a:extLst>
          </p:cNvPr>
          <p:cNvSpPr/>
          <p:nvPr/>
        </p:nvSpPr>
        <p:spPr>
          <a:xfrm>
            <a:off x="10154138" y="1790406"/>
            <a:ext cx="1571072"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cliffs</a:t>
            </a:r>
          </a:p>
        </p:txBody>
      </p:sp>
      <p:sp>
        <p:nvSpPr>
          <p:cNvPr id="7" name="Rectangle 6">
            <a:extLst>
              <a:ext uri="{FF2B5EF4-FFF2-40B4-BE49-F238E27FC236}">
                <a16:creationId xmlns:a16="http://schemas.microsoft.com/office/drawing/2014/main" id="{F4236D8A-E1B2-4855-B05A-3993E2850B58}"/>
              </a:ext>
            </a:extLst>
          </p:cNvPr>
          <p:cNvSpPr/>
          <p:nvPr/>
        </p:nvSpPr>
        <p:spPr>
          <a:xfrm>
            <a:off x="7716506" y="3319403"/>
            <a:ext cx="1673856"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rocks</a:t>
            </a:r>
          </a:p>
        </p:txBody>
      </p:sp>
      <p:sp>
        <p:nvSpPr>
          <p:cNvPr id="8" name="Rectangle 7">
            <a:extLst>
              <a:ext uri="{FF2B5EF4-FFF2-40B4-BE49-F238E27FC236}">
                <a16:creationId xmlns:a16="http://schemas.microsoft.com/office/drawing/2014/main" id="{FF97FBCC-F650-434A-8890-F4182BC0F377}"/>
              </a:ext>
            </a:extLst>
          </p:cNvPr>
          <p:cNvSpPr/>
          <p:nvPr/>
        </p:nvSpPr>
        <p:spPr>
          <a:xfrm>
            <a:off x="9836098" y="3735633"/>
            <a:ext cx="1816203"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caves</a:t>
            </a:r>
          </a:p>
        </p:txBody>
      </p:sp>
      <p:sp>
        <p:nvSpPr>
          <p:cNvPr id="9" name="Rectangle 8">
            <a:extLst>
              <a:ext uri="{FF2B5EF4-FFF2-40B4-BE49-F238E27FC236}">
                <a16:creationId xmlns:a16="http://schemas.microsoft.com/office/drawing/2014/main" id="{46264FB1-300E-476B-B6BC-1F18C107E319}"/>
              </a:ext>
            </a:extLst>
          </p:cNvPr>
          <p:cNvSpPr/>
          <p:nvPr/>
        </p:nvSpPr>
        <p:spPr>
          <a:xfrm>
            <a:off x="7422014" y="4433258"/>
            <a:ext cx="3139001"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a:solidFill>
                  <a:schemeClr val="accent4"/>
                </a:solidFill>
              </a:rPr>
              <a:t>r</a:t>
            </a:r>
            <a:r>
              <a:rPr lang="en-US" sz="5400" b="1" cap="none" spc="0" dirty="0">
                <a:ln/>
                <a:solidFill>
                  <a:schemeClr val="accent4"/>
                </a:solidFill>
                <a:effectLst/>
              </a:rPr>
              <a:t>ock pools</a:t>
            </a:r>
          </a:p>
        </p:txBody>
      </p:sp>
      <p:sp>
        <p:nvSpPr>
          <p:cNvPr id="10" name="Rectangle 9">
            <a:extLst>
              <a:ext uri="{FF2B5EF4-FFF2-40B4-BE49-F238E27FC236}">
                <a16:creationId xmlns:a16="http://schemas.microsoft.com/office/drawing/2014/main" id="{7E70E080-D8EA-4445-B107-D704B641AF7F}"/>
              </a:ext>
            </a:extLst>
          </p:cNvPr>
          <p:cNvSpPr/>
          <p:nvPr/>
        </p:nvSpPr>
        <p:spPr>
          <a:xfrm>
            <a:off x="7188534" y="5474951"/>
            <a:ext cx="1412566"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arch</a:t>
            </a:r>
          </a:p>
        </p:txBody>
      </p:sp>
      <p:sp>
        <p:nvSpPr>
          <p:cNvPr id="11" name="Rectangle 10">
            <a:extLst>
              <a:ext uri="{FF2B5EF4-FFF2-40B4-BE49-F238E27FC236}">
                <a16:creationId xmlns:a16="http://schemas.microsoft.com/office/drawing/2014/main" id="{1C8F9C8C-D203-4BE7-8CAE-26E126B1F6CE}"/>
              </a:ext>
            </a:extLst>
          </p:cNvPr>
          <p:cNvSpPr/>
          <p:nvPr/>
        </p:nvSpPr>
        <p:spPr>
          <a:xfrm>
            <a:off x="9836098" y="5523339"/>
            <a:ext cx="1635384"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stack</a:t>
            </a:r>
          </a:p>
        </p:txBody>
      </p:sp>
      <p:sp>
        <p:nvSpPr>
          <p:cNvPr id="12" name="Rectangle 11">
            <a:extLst>
              <a:ext uri="{FF2B5EF4-FFF2-40B4-BE49-F238E27FC236}">
                <a16:creationId xmlns:a16="http://schemas.microsoft.com/office/drawing/2014/main" id="{36035096-5EC0-435A-8283-7947D125374B}"/>
              </a:ext>
            </a:extLst>
          </p:cNvPr>
          <p:cNvSpPr/>
          <p:nvPr/>
        </p:nvSpPr>
        <p:spPr>
          <a:xfrm>
            <a:off x="7370705" y="2433876"/>
            <a:ext cx="1579279"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sand</a:t>
            </a:r>
          </a:p>
        </p:txBody>
      </p:sp>
      <p:sp>
        <p:nvSpPr>
          <p:cNvPr id="13" name="Rectangle 12">
            <a:extLst>
              <a:ext uri="{FF2B5EF4-FFF2-40B4-BE49-F238E27FC236}">
                <a16:creationId xmlns:a16="http://schemas.microsoft.com/office/drawing/2014/main" id="{6259ED09-A37A-4D01-A8F9-F48C62985D5B}"/>
              </a:ext>
            </a:extLst>
          </p:cNvPr>
          <p:cNvSpPr/>
          <p:nvPr/>
        </p:nvSpPr>
        <p:spPr>
          <a:xfrm>
            <a:off x="9351351" y="2713246"/>
            <a:ext cx="2424062"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pebbles</a:t>
            </a:r>
          </a:p>
        </p:txBody>
      </p:sp>
    </p:spTree>
    <p:extLst>
      <p:ext uri="{BB962C8B-B14F-4D97-AF65-F5344CB8AC3E}">
        <p14:creationId xmlns:p14="http://schemas.microsoft.com/office/powerpoint/2010/main" val="281312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circle(in)">
                                      <p:cBhvr>
                                        <p:cTn id="17" dur="20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ircle(in)">
                                      <p:cBhvr>
                                        <p:cTn id="22" dur="20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circle(in)">
                                      <p:cBhvr>
                                        <p:cTn id="32" dur="20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ircle(in)">
                                      <p:cBhvr>
                                        <p:cTn id="37" dur="20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circle(in)">
                                      <p:cBhvr>
                                        <p:cTn id="42" dur="20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circle(in)">
                                      <p:cBhvr>
                                        <p:cTn id="4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1" grpId="0"/>
      <p:bldP spid="12"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B76DF-4C4F-4757-83D9-BC539275F636}"/>
              </a:ext>
            </a:extLst>
          </p:cNvPr>
          <p:cNvSpPr>
            <a:spLocks noGrp="1"/>
          </p:cNvSpPr>
          <p:nvPr>
            <p:ph type="title"/>
          </p:nvPr>
        </p:nvSpPr>
        <p:spPr/>
        <p:txBody>
          <a:bodyPr vert="horz" lIns="91440" tIns="45720" rIns="91440" bIns="45720" rtlCol="0" anchor="ctr">
            <a:normAutofit/>
          </a:bodyPr>
          <a:lstStyle/>
          <a:p>
            <a:r>
              <a:rPr lang="en-GB" cap="none" dirty="0">
                <a:solidFill>
                  <a:schemeClr val="accent3">
                    <a:lumMod val="50000"/>
                  </a:schemeClr>
                </a:solidFill>
                <a:latin typeface="Berlin Sans FB Demi" panose="020E0802020502020306" pitchFamily="34" charset="0"/>
              </a:rPr>
              <a:t>Whys does the coast look different everywhere?</a:t>
            </a:r>
          </a:p>
        </p:txBody>
      </p:sp>
      <p:sp>
        <p:nvSpPr>
          <p:cNvPr id="3" name="Content Placeholder 2">
            <a:extLst>
              <a:ext uri="{FF2B5EF4-FFF2-40B4-BE49-F238E27FC236}">
                <a16:creationId xmlns:a16="http://schemas.microsoft.com/office/drawing/2014/main" id="{61163834-48F8-42C3-80DC-BEF7F9F922B8}"/>
              </a:ext>
            </a:extLst>
          </p:cNvPr>
          <p:cNvSpPr>
            <a:spLocks noGrp="1"/>
          </p:cNvSpPr>
          <p:nvPr>
            <p:ph idx="1"/>
          </p:nvPr>
        </p:nvSpPr>
        <p:spPr>
          <a:xfrm>
            <a:off x="1024128" y="2286000"/>
            <a:ext cx="9720071" cy="4023360"/>
          </a:xfrm>
        </p:spPr>
        <p:txBody>
          <a:bodyPr>
            <a:normAutofit/>
          </a:bodyPr>
          <a:lstStyle/>
          <a:p>
            <a:pPr>
              <a:spcAft>
                <a:spcPts val="1200"/>
              </a:spcAft>
              <a:buFont typeface="Wingdings" panose="05000000000000000000" pitchFamily="2" charset="2"/>
              <a:buChar char="v"/>
            </a:pPr>
            <a:r>
              <a:rPr lang="en-GB" sz="4000" b="1" dirty="0">
                <a:solidFill>
                  <a:schemeClr val="accent1">
                    <a:lumMod val="50000"/>
                  </a:schemeClr>
                </a:solidFill>
                <a:latin typeface="Leelawadee UI Semilight" panose="020B0402040204020203" pitchFamily="34" charset="-34"/>
                <a:cs typeface="Leelawadee UI Semilight" panose="020B0402040204020203" pitchFamily="34" charset="-34"/>
              </a:rPr>
              <a:t>The sea constantly bashes against the edge of the land in different directions.</a:t>
            </a:r>
          </a:p>
          <a:p>
            <a:pPr>
              <a:spcAft>
                <a:spcPts val="1200"/>
              </a:spcAft>
              <a:buFont typeface="Wingdings" panose="05000000000000000000" pitchFamily="2" charset="2"/>
              <a:buChar char="v"/>
            </a:pPr>
            <a:r>
              <a:rPr lang="en-GB" sz="4000" b="1" dirty="0">
                <a:solidFill>
                  <a:schemeClr val="accent2">
                    <a:lumMod val="50000"/>
                  </a:schemeClr>
                </a:solidFill>
                <a:latin typeface="Leelawadee UI Semilight" panose="020B0402040204020203" pitchFamily="34" charset="-34"/>
                <a:cs typeface="Leelawadee UI Semilight" panose="020B0402040204020203" pitchFamily="34" charset="-34"/>
              </a:rPr>
              <a:t>Some rock in the land is soft, some is hard.</a:t>
            </a:r>
          </a:p>
          <a:p>
            <a:pPr>
              <a:spcAft>
                <a:spcPts val="1200"/>
              </a:spcAft>
              <a:buFont typeface="Wingdings" panose="05000000000000000000" pitchFamily="2" charset="2"/>
              <a:buChar char="v"/>
            </a:pPr>
            <a:r>
              <a:rPr lang="en-GB" sz="4000" b="1" dirty="0">
                <a:solidFill>
                  <a:srgbClr val="002060"/>
                </a:solidFill>
                <a:latin typeface="Leelawadee UI Semilight" panose="020B0402040204020203" pitchFamily="34" charset="-34"/>
                <a:cs typeface="Leelawadee UI Semilight" panose="020B0402040204020203" pitchFamily="34" charset="-34"/>
              </a:rPr>
              <a:t>Some places have more strong and forceful storms than others.</a:t>
            </a:r>
          </a:p>
        </p:txBody>
      </p:sp>
    </p:spTree>
    <p:extLst>
      <p:ext uri="{BB962C8B-B14F-4D97-AF65-F5344CB8AC3E}">
        <p14:creationId xmlns:p14="http://schemas.microsoft.com/office/powerpoint/2010/main" val="2686904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B76DF-4C4F-4757-83D9-BC539275F636}"/>
              </a:ext>
            </a:extLst>
          </p:cNvPr>
          <p:cNvSpPr>
            <a:spLocks noGrp="1"/>
          </p:cNvSpPr>
          <p:nvPr>
            <p:ph type="title"/>
          </p:nvPr>
        </p:nvSpPr>
        <p:spPr/>
        <p:txBody>
          <a:bodyPr vert="horz" lIns="91440" tIns="45720" rIns="91440" bIns="45720" rtlCol="0" anchor="ctr">
            <a:normAutofit/>
          </a:bodyPr>
          <a:lstStyle/>
          <a:p>
            <a:r>
              <a:rPr lang="en-GB" cap="none" dirty="0">
                <a:solidFill>
                  <a:schemeClr val="accent5">
                    <a:lumMod val="50000"/>
                  </a:schemeClr>
                </a:solidFill>
                <a:latin typeface="Berlin Sans FB Demi" panose="020E0802020502020306" pitchFamily="34" charset="0"/>
              </a:rPr>
              <a:t>What is change?</a:t>
            </a:r>
          </a:p>
        </p:txBody>
      </p:sp>
      <p:sp>
        <p:nvSpPr>
          <p:cNvPr id="3" name="Content Placeholder 2">
            <a:extLst>
              <a:ext uri="{FF2B5EF4-FFF2-40B4-BE49-F238E27FC236}">
                <a16:creationId xmlns:a16="http://schemas.microsoft.com/office/drawing/2014/main" id="{61163834-48F8-42C3-80DC-BEF7F9F922B8}"/>
              </a:ext>
            </a:extLst>
          </p:cNvPr>
          <p:cNvSpPr>
            <a:spLocks noGrp="1"/>
          </p:cNvSpPr>
          <p:nvPr>
            <p:ph idx="1"/>
          </p:nvPr>
        </p:nvSpPr>
        <p:spPr>
          <a:xfrm>
            <a:off x="776790" y="2286000"/>
            <a:ext cx="6530915" cy="4023360"/>
          </a:xfrm>
        </p:spPr>
        <p:txBody>
          <a:bodyPr>
            <a:normAutofit/>
          </a:bodyPr>
          <a:lstStyle/>
          <a:p>
            <a:r>
              <a:rPr lang="en-GB" sz="4000" b="1" dirty="0">
                <a:solidFill>
                  <a:schemeClr val="accent4">
                    <a:lumMod val="75000"/>
                  </a:schemeClr>
                </a:solidFill>
                <a:latin typeface="Leelawadee UI Semilight" panose="020B0402040204020203" pitchFamily="34" charset="-34"/>
                <a:cs typeface="Leelawadee UI Semilight" panose="020B0402040204020203" pitchFamily="34" charset="-34"/>
              </a:rPr>
              <a:t>Change is when something becomes different to how it was before.</a:t>
            </a:r>
          </a:p>
          <a:p>
            <a:r>
              <a:rPr lang="en-GB" sz="4000" b="1" dirty="0">
                <a:solidFill>
                  <a:schemeClr val="accent4">
                    <a:lumMod val="75000"/>
                  </a:schemeClr>
                </a:solidFill>
                <a:latin typeface="Leelawadee UI Semilight" panose="020B0402040204020203" pitchFamily="34" charset="-34"/>
                <a:cs typeface="Leelawadee UI Semilight" panose="020B0402040204020203" pitchFamily="34" charset="-34"/>
              </a:rPr>
              <a:t>E.g. it may be bigger or smaller in size etc.</a:t>
            </a:r>
          </a:p>
        </p:txBody>
      </p:sp>
      <p:pic>
        <p:nvPicPr>
          <p:cNvPr id="1026" name="Picture 2" descr="Image result for grow gif">
            <a:extLst>
              <a:ext uri="{FF2B5EF4-FFF2-40B4-BE49-F238E27FC236}">
                <a16:creationId xmlns:a16="http://schemas.microsoft.com/office/drawing/2014/main" id="{19508D65-E010-4E97-A754-1190BCCEB024}"/>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060367" y="15823"/>
            <a:ext cx="5131633" cy="6842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789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rmAutofit/>
          </a:bodyPr>
          <a:lstStyle/>
          <a:p>
            <a:r>
              <a:rPr lang="en-US" cap="none" dirty="0">
                <a:solidFill>
                  <a:schemeClr val="accent2">
                    <a:lumMod val="50000"/>
                  </a:schemeClr>
                </a:solidFill>
                <a:latin typeface="Berlin Sans FB Demi" panose="020E0802020502020306" pitchFamily="34" charset="0"/>
              </a:rPr>
              <a:t>Coastal Changes</a:t>
            </a:r>
          </a:p>
        </p:txBody>
      </p:sp>
      <p:sp>
        <p:nvSpPr>
          <p:cNvPr id="3" name="Content Placeholder 2"/>
          <p:cNvSpPr>
            <a:spLocks noGrp="1"/>
          </p:cNvSpPr>
          <p:nvPr>
            <p:ph idx="1"/>
          </p:nvPr>
        </p:nvSpPr>
        <p:spPr>
          <a:xfrm>
            <a:off x="1024128" y="2286000"/>
            <a:ext cx="9720071" cy="1671403"/>
          </a:xfrm>
        </p:spPr>
        <p:txBody>
          <a:bodyPr>
            <a:normAutofit fontScale="92500" lnSpcReduction="20000"/>
          </a:bodyPr>
          <a:lstStyle/>
          <a:p>
            <a:pPr>
              <a:lnSpc>
                <a:spcPct val="150000"/>
              </a:lnSpc>
            </a:pPr>
            <a:r>
              <a:rPr lang="en-US" sz="4000" b="1" dirty="0">
                <a:solidFill>
                  <a:schemeClr val="accent6">
                    <a:lumMod val="75000"/>
                  </a:schemeClr>
                </a:solidFill>
                <a:latin typeface="Leelawadee UI Semilight" panose="020B0402040204020203" pitchFamily="34" charset="-34"/>
                <a:ea typeface="Letter-join 36" charset="0"/>
                <a:cs typeface="Leelawadee UI Semilight" panose="020B0402040204020203" pitchFamily="34" charset="-34"/>
              </a:rPr>
              <a:t>Today we are learning about how the coast changes over time.</a:t>
            </a:r>
          </a:p>
          <a:p>
            <a:pPr>
              <a:lnSpc>
                <a:spcPct val="150000"/>
              </a:lnSpc>
            </a:pPr>
            <a:endParaRPr lang="en-US" sz="4000" b="1" dirty="0">
              <a:solidFill>
                <a:schemeClr val="accent6">
                  <a:lumMod val="75000"/>
                </a:schemeClr>
              </a:solidFill>
              <a:latin typeface="Leelawadee UI Semilight" panose="020B0402040204020203" pitchFamily="34" charset="-34"/>
              <a:ea typeface="Letter-join 36" charset="0"/>
              <a:cs typeface="Leelawadee UI Semilight" panose="020B0402040204020203" pitchFamily="34" charset="-34"/>
            </a:endParaRPr>
          </a:p>
        </p:txBody>
      </p:sp>
      <p:sp>
        <p:nvSpPr>
          <p:cNvPr id="4" name="Rectangle 3">
            <a:extLst>
              <a:ext uri="{FF2B5EF4-FFF2-40B4-BE49-F238E27FC236}">
                <a16:creationId xmlns:a16="http://schemas.microsoft.com/office/drawing/2014/main" id="{E8A3A078-FD93-48E7-A70A-19F58BA865A9}"/>
              </a:ext>
            </a:extLst>
          </p:cNvPr>
          <p:cNvSpPr/>
          <p:nvPr/>
        </p:nvSpPr>
        <p:spPr>
          <a:xfrm>
            <a:off x="1907319" y="4480817"/>
            <a:ext cx="8970726" cy="1348382"/>
          </a:xfrm>
          <a:prstGeom prst="rect">
            <a:avLst/>
          </a:prstGeom>
        </p:spPr>
        <p:txBody>
          <a:bodyPr wrap="none">
            <a:spAutoFit/>
          </a:bodyPr>
          <a:lstStyle/>
          <a:p>
            <a:pPr>
              <a:lnSpc>
                <a:spcPct val="150000"/>
              </a:lnSpc>
            </a:pPr>
            <a:r>
              <a:rPr lang="en-US" sz="6000" b="1" dirty="0">
                <a:ln w="22225">
                  <a:solidFill>
                    <a:schemeClr val="accent2"/>
                  </a:solidFill>
                  <a:prstDash val="solid"/>
                </a:ln>
                <a:solidFill>
                  <a:schemeClr val="accent2">
                    <a:lumMod val="40000"/>
                    <a:lumOff val="60000"/>
                  </a:schemeClr>
                </a:solidFill>
                <a:latin typeface="Jokerman" panose="04090605060D06020702" pitchFamily="82" charset="0"/>
                <a:ea typeface="Letter-join 36" charset="0"/>
                <a:cs typeface="Letter-join 36" charset="0"/>
              </a:rPr>
              <a:t>Why does this happen?</a:t>
            </a:r>
          </a:p>
        </p:txBody>
      </p:sp>
    </p:spTree>
    <p:extLst>
      <p:ext uri="{BB962C8B-B14F-4D97-AF65-F5344CB8AC3E}">
        <p14:creationId xmlns:p14="http://schemas.microsoft.com/office/powerpoint/2010/main" val="86661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DA0794EC-F906-46BC-9CB2-6520E6864330}"/>
              </a:ext>
            </a:extLst>
          </p:cNvPr>
          <p:cNvPicPr>
            <a:picLocks noChangeAspect="1"/>
          </p:cNvPicPr>
          <p:nvPr/>
        </p:nvPicPr>
        <p:blipFill>
          <a:blip r:embed="rId3"/>
          <a:stretch>
            <a:fillRect/>
          </a:stretch>
        </p:blipFill>
        <p:spPr>
          <a:xfrm>
            <a:off x="971550" y="363043"/>
            <a:ext cx="10248900" cy="5772150"/>
          </a:xfrm>
          <a:prstGeom prst="rect">
            <a:avLst/>
          </a:prstGeom>
        </p:spPr>
      </p:pic>
      <p:sp>
        <p:nvSpPr>
          <p:cNvPr id="4" name="TextBox 3">
            <a:extLst>
              <a:ext uri="{FF2B5EF4-FFF2-40B4-BE49-F238E27FC236}">
                <a16:creationId xmlns:a16="http://schemas.microsoft.com/office/drawing/2014/main" id="{0D4802DF-DDDC-48B6-A6ED-319DE76FF398}"/>
              </a:ext>
            </a:extLst>
          </p:cNvPr>
          <p:cNvSpPr txBox="1"/>
          <p:nvPr/>
        </p:nvSpPr>
        <p:spPr>
          <a:xfrm>
            <a:off x="971550" y="6336454"/>
            <a:ext cx="3838615" cy="400110"/>
          </a:xfrm>
          <a:prstGeom prst="rect">
            <a:avLst/>
          </a:prstGeom>
          <a:noFill/>
        </p:spPr>
        <p:txBody>
          <a:bodyPr wrap="none" rtlCol="0">
            <a:spAutoFit/>
          </a:bodyPr>
          <a:lstStyle/>
          <a:p>
            <a:r>
              <a:rPr lang="en-GB" sz="2000" b="1" dirty="0"/>
              <a:t>Watch up to 40 seconds only now.</a:t>
            </a:r>
          </a:p>
        </p:txBody>
      </p:sp>
    </p:spTree>
    <p:extLst>
      <p:ext uri="{BB962C8B-B14F-4D97-AF65-F5344CB8AC3E}">
        <p14:creationId xmlns:p14="http://schemas.microsoft.com/office/powerpoint/2010/main" val="721398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3DDD3-14AB-458E-A4A4-9D3F787B6F28}"/>
              </a:ext>
            </a:extLst>
          </p:cNvPr>
          <p:cNvSpPr>
            <a:spLocks noGrp="1"/>
          </p:cNvSpPr>
          <p:nvPr>
            <p:ph type="title"/>
          </p:nvPr>
        </p:nvSpPr>
        <p:spPr>
          <a:xfrm>
            <a:off x="874227" y="585216"/>
            <a:ext cx="11012974" cy="1499616"/>
          </a:xfrm>
        </p:spPr>
        <p:txBody>
          <a:bodyPr vert="horz" lIns="91440" tIns="45720" rIns="91440" bIns="45720" rtlCol="0" anchor="ctr">
            <a:normAutofit/>
          </a:bodyPr>
          <a:lstStyle/>
          <a:p>
            <a:r>
              <a:rPr lang="en-GB" sz="4800" cap="none" dirty="0">
                <a:solidFill>
                  <a:schemeClr val="accent2">
                    <a:lumMod val="50000"/>
                  </a:schemeClr>
                </a:solidFill>
                <a:latin typeface="Berlin Sans FB Demi" panose="020E0802020502020306" pitchFamily="34" charset="0"/>
              </a:rPr>
              <a:t>How are bays and headlands formed?</a:t>
            </a:r>
          </a:p>
        </p:txBody>
      </p:sp>
      <p:pic>
        <p:nvPicPr>
          <p:cNvPr id="2050" name="Picture 2" descr="Image result for beach uk">
            <a:extLst>
              <a:ext uri="{FF2B5EF4-FFF2-40B4-BE49-F238E27FC236}">
                <a16:creationId xmlns:a16="http://schemas.microsoft.com/office/drawing/2014/main" id="{E4C337E1-C67F-4932-AFB3-E896527976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534" y="2503954"/>
            <a:ext cx="5241561" cy="393117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17E31F0A-94D6-4BA8-B8EF-4D1C12C5397A}"/>
              </a:ext>
            </a:extLst>
          </p:cNvPr>
          <p:cNvSpPr/>
          <p:nvPr/>
        </p:nvSpPr>
        <p:spPr>
          <a:xfrm>
            <a:off x="2815568" y="3838917"/>
            <a:ext cx="1284326"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chemeClr val="accent2">
                      <a:lumMod val="50000"/>
                    </a:schemeClr>
                  </a:solidFill>
                </a:ln>
                <a:solidFill>
                  <a:schemeClr val="accent3"/>
                </a:solidFill>
                <a:effectLst/>
              </a:rPr>
              <a:t>bay</a:t>
            </a:r>
          </a:p>
        </p:txBody>
      </p:sp>
      <p:pic>
        <p:nvPicPr>
          <p:cNvPr id="2052" name="Picture 4" descr="Image result for headland uk">
            <a:extLst>
              <a:ext uri="{FF2B5EF4-FFF2-40B4-BE49-F238E27FC236}">
                <a16:creationId xmlns:a16="http://schemas.microsoft.com/office/drawing/2014/main" id="{DFED6E46-4731-4C1B-914C-54D8C5C7D9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5740" y="2503953"/>
            <a:ext cx="5241561" cy="39311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4A39CFA-BF59-43CC-82BA-297FAC706C82}"/>
              </a:ext>
            </a:extLst>
          </p:cNvPr>
          <p:cNvSpPr/>
          <p:nvPr/>
        </p:nvSpPr>
        <p:spPr>
          <a:xfrm>
            <a:off x="7543673" y="4151558"/>
            <a:ext cx="2895344"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bg1"/>
                  </a:solidFill>
                </a:ln>
                <a:effectLst/>
              </a:rPr>
              <a:t>headland</a:t>
            </a:r>
          </a:p>
        </p:txBody>
      </p:sp>
    </p:spTree>
    <p:extLst>
      <p:ext uri="{BB962C8B-B14F-4D97-AF65-F5344CB8AC3E}">
        <p14:creationId xmlns:p14="http://schemas.microsoft.com/office/powerpoint/2010/main" val="3139463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55758916-9441-4A1B-9498-64C9B8EC4E3C}"/>
              </a:ext>
            </a:extLst>
          </p:cNvPr>
          <p:cNvSpPr/>
          <p:nvPr/>
        </p:nvSpPr>
        <p:spPr>
          <a:xfrm>
            <a:off x="-14990" y="-14990"/>
            <a:ext cx="12216983" cy="5426439"/>
          </a:xfrm>
          <a:custGeom>
            <a:avLst/>
            <a:gdLst>
              <a:gd name="connsiteX0" fmla="*/ 29980 w 12216983"/>
              <a:gd name="connsiteY0" fmla="*/ 0 h 5426439"/>
              <a:gd name="connsiteX1" fmla="*/ 0 w 12216983"/>
              <a:gd name="connsiteY1" fmla="*/ 5366479 h 5426439"/>
              <a:gd name="connsiteX2" fmla="*/ 12201993 w 12216983"/>
              <a:gd name="connsiteY2" fmla="*/ 5426439 h 5426439"/>
              <a:gd name="connsiteX3" fmla="*/ 12216983 w 12216983"/>
              <a:gd name="connsiteY3" fmla="*/ 29980 h 5426439"/>
              <a:gd name="connsiteX4" fmla="*/ 29980 w 12216983"/>
              <a:gd name="connsiteY4" fmla="*/ 0 h 5426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16983" h="5426439">
                <a:moveTo>
                  <a:pt x="29980" y="0"/>
                </a:moveTo>
                <a:lnTo>
                  <a:pt x="0" y="5366479"/>
                </a:lnTo>
                <a:lnTo>
                  <a:pt x="12201993" y="5426439"/>
                </a:lnTo>
                <a:cubicBezTo>
                  <a:pt x="12206990" y="3627619"/>
                  <a:pt x="12211986" y="1828800"/>
                  <a:pt x="12216983" y="29980"/>
                </a:cubicBezTo>
                <a:lnTo>
                  <a:pt x="29980" y="0"/>
                </a:lnTo>
                <a:close/>
              </a:path>
            </a:pathLst>
          </a:cu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8EEC286-ED8B-4CBF-B03F-461AC6CA6FA2}"/>
              </a:ext>
            </a:extLst>
          </p:cNvPr>
          <p:cNvSpPr>
            <a:spLocks noGrp="1"/>
          </p:cNvSpPr>
          <p:nvPr>
            <p:ph type="title"/>
          </p:nvPr>
        </p:nvSpPr>
        <p:spPr/>
        <p:txBody>
          <a:bodyPr/>
          <a:lstStyle/>
          <a:p>
            <a:r>
              <a:rPr lang="en-GB" dirty="0"/>
              <a:t>Inside the coast</a:t>
            </a:r>
          </a:p>
        </p:txBody>
      </p:sp>
      <p:sp>
        <p:nvSpPr>
          <p:cNvPr id="3" name="Content Placeholder 2">
            <a:extLst>
              <a:ext uri="{FF2B5EF4-FFF2-40B4-BE49-F238E27FC236}">
                <a16:creationId xmlns:a16="http://schemas.microsoft.com/office/drawing/2014/main" id="{FF6FE6E8-9F53-495B-92F2-D53BE6607407}"/>
              </a:ext>
            </a:extLst>
          </p:cNvPr>
          <p:cNvSpPr>
            <a:spLocks noGrp="1"/>
          </p:cNvSpPr>
          <p:nvPr>
            <p:ph idx="1"/>
          </p:nvPr>
        </p:nvSpPr>
        <p:spPr>
          <a:xfrm>
            <a:off x="1024128" y="2285999"/>
            <a:ext cx="9720071" cy="1251679"/>
          </a:xfrm>
        </p:spPr>
        <p:txBody>
          <a:bodyPr>
            <a:normAutofit/>
          </a:bodyPr>
          <a:lstStyle/>
          <a:p>
            <a:r>
              <a:rPr lang="en-GB" sz="3600" dirty="0"/>
              <a:t>The coasts are made of soft or hard rock. Often it can be in big patches likes this:</a:t>
            </a:r>
          </a:p>
        </p:txBody>
      </p:sp>
      <p:sp>
        <p:nvSpPr>
          <p:cNvPr id="5" name="Rectangle 4">
            <a:extLst>
              <a:ext uri="{FF2B5EF4-FFF2-40B4-BE49-F238E27FC236}">
                <a16:creationId xmlns:a16="http://schemas.microsoft.com/office/drawing/2014/main" id="{24339558-4865-432E-B426-56A084315481}"/>
              </a:ext>
            </a:extLst>
          </p:cNvPr>
          <p:cNvSpPr/>
          <p:nvPr/>
        </p:nvSpPr>
        <p:spPr>
          <a:xfrm>
            <a:off x="-14990" y="5358385"/>
            <a:ext cx="12206990" cy="1499615"/>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343B9FA-0E56-4CDD-84CF-225BBD1B0534}"/>
              </a:ext>
            </a:extLst>
          </p:cNvPr>
          <p:cNvSpPr/>
          <p:nvPr/>
        </p:nvSpPr>
        <p:spPr>
          <a:xfrm>
            <a:off x="1978913" y="-14990"/>
            <a:ext cx="522844" cy="5366479"/>
          </a:xfrm>
          <a:custGeom>
            <a:avLst/>
            <a:gdLst>
              <a:gd name="connsiteX0" fmla="*/ 276201 w 522844"/>
              <a:gd name="connsiteY0" fmla="*/ 5366479 h 5366479"/>
              <a:gd name="connsiteX1" fmla="*/ 6378 w 522844"/>
              <a:gd name="connsiteY1" fmla="*/ 3477718 h 5366479"/>
              <a:gd name="connsiteX2" fmla="*/ 516043 w 522844"/>
              <a:gd name="connsiteY2" fmla="*/ 1573967 h 5366479"/>
              <a:gd name="connsiteX3" fmla="*/ 216240 w 522844"/>
              <a:gd name="connsiteY3" fmla="*/ 0 h 5366479"/>
            </a:gdLst>
            <a:ahLst/>
            <a:cxnLst>
              <a:cxn ang="0">
                <a:pos x="connsiteX0" y="connsiteY0"/>
              </a:cxn>
              <a:cxn ang="0">
                <a:pos x="connsiteX1" y="connsiteY1"/>
              </a:cxn>
              <a:cxn ang="0">
                <a:pos x="connsiteX2" y="connsiteY2"/>
              </a:cxn>
              <a:cxn ang="0">
                <a:pos x="connsiteX3" y="connsiteY3"/>
              </a:cxn>
            </a:cxnLst>
            <a:rect l="l" t="t" r="r" b="b"/>
            <a:pathLst>
              <a:path w="522844" h="5366479">
                <a:moveTo>
                  <a:pt x="276201" y="5366479"/>
                </a:moveTo>
                <a:cubicBezTo>
                  <a:pt x="121302" y="4738141"/>
                  <a:pt x="-33596" y="4109803"/>
                  <a:pt x="6378" y="3477718"/>
                </a:cubicBezTo>
                <a:cubicBezTo>
                  <a:pt x="46352" y="2845633"/>
                  <a:pt x="481066" y="2153587"/>
                  <a:pt x="516043" y="1573967"/>
                </a:cubicBezTo>
                <a:cubicBezTo>
                  <a:pt x="551020" y="994347"/>
                  <a:pt x="451086" y="217357"/>
                  <a:pt x="216240" y="0"/>
                </a:cubicBezTo>
              </a:path>
            </a:pathLst>
          </a:cu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Freeform: Shape 8">
            <a:extLst>
              <a:ext uri="{FF2B5EF4-FFF2-40B4-BE49-F238E27FC236}">
                <a16:creationId xmlns:a16="http://schemas.microsoft.com/office/drawing/2014/main" id="{5D96A69A-6AC6-4C8C-93C9-0485F5F56C2B}"/>
              </a:ext>
            </a:extLst>
          </p:cNvPr>
          <p:cNvSpPr/>
          <p:nvPr/>
        </p:nvSpPr>
        <p:spPr>
          <a:xfrm>
            <a:off x="4479229" y="0"/>
            <a:ext cx="872260" cy="5336498"/>
          </a:xfrm>
          <a:custGeom>
            <a:avLst/>
            <a:gdLst>
              <a:gd name="connsiteX0" fmla="*/ 647407 w 872260"/>
              <a:gd name="connsiteY0" fmla="*/ 0 h 5336498"/>
              <a:gd name="connsiteX1" fmla="*/ 2830 w 872260"/>
              <a:gd name="connsiteY1" fmla="*/ 2803161 h 5336498"/>
              <a:gd name="connsiteX2" fmla="*/ 872260 w 872260"/>
              <a:gd name="connsiteY2" fmla="*/ 5336498 h 5336498"/>
            </a:gdLst>
            <a:ahLst/>
            <a:cxnLst>
              <a:cxn ang="0">
                <a:pos x="connsiteX0" y="connsiteY0"/>
              </a:cxn>
              <a:cxn ang="0">
                <a:pos x="connsiteX1" y="connsiteY1"/>
              </a:cxn>
              <a:cxn ang="0">
                <a:pos x="connsiteX2" y="connsiteY2"/>
              </a:cxn>
            </a:cxnLst>
            <a:rect l="l" t="t" r="r" b="b"/>
            <a:pathLst>
              <a:path w="872260" h="5336498">
                <a:moveTo>
                  <a:pt x="647407" y="0"/>
                </a:moveTo>
                <a:cubicBezTo>
                  <a:pt x="306381" y="956872"/>
                  <a:pt x="-34645" y="1913745"/>
                  <a:pt x="2830" y="2803161"/>
                </a:cubicBezTo>
                <a:cubicBezTo>
                  <a:pt x="40305" y="3692577"/>
                  <a:pt x="712365" y="4956747"/>
                  <a:pt x="872260" y="5336498"/>
                </a:cubicBezTo>
              </a:path>
            </a:pathLst>
          </a:cu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0" name="Freeform: Shape 9">
            <a:extLst>
              <a:ext uri="{FF2B5EF4-FFF2-40B4-BE49-F238E27FC236}">
                <a16:creationId xmlns:a16="http://schemas.microsoft.com/office/drawing/2014/main" id="{06AC3151-E7D5-48B5-A142-FC5F3146A240}"/>
              </a:ext>
            </a:extLst>
          </p:cNvPr>
          <p:cNvSpPr/>
          <p:nvPr/>
        </p:nvSpPr>
        <p:spPr>
          <a:xfrm>
            <a:off x="7420131" y="-14990"/>
            <a:ext cx="694425" cy="5351488"/>
          </a:xfrm>
          <a:custGeom>
            <a:avLst/>
            <a:gdLst>
              <a:gd name="connsiteX0" fmla="*/ 0 w 694425"/>
              <a:gd name="connsiteY0" fmla="*/ 0 h 5351488"/>
              <a:gd name="connsiteX1" fmla="*/ 689548 w 694425"/>
              <a:gd name="connsiteY1" fmla="*/ 2623279 h 5351488"/>
              <a:gd name="connsiteX2" fmla="*/ 314794 w 694425"/>
              <a:gd name="connsiteY2" fmla="*/ 5351488 h 5351488"/>
            </a:gdLst>
            <a:ahLst/>
            <a:cxnLst>
              <a:cxn ang="0">
                <a:pos x="connsiteX0" y="connsiteY0"/>
              </a:cxn>
              <a:cxn ang="0">
                <a:pos x="connsiteX1" y="connsiteY1"/>
              </a:cxn>
              <a:cxn ang="0">
                <a:pos x="connsiteX2" y="connsiteY2"/>
              </a:cxn>
            </a:cxnLst>
            <a:rect l="l" t="t" r="r" b="b"/>
            <a:pathLst>
              <a:path w="694425" h="5351488">
                <a:moveTo>
                  <a:pt x="0" y="0"/>
                </a:moveTo>
                <a:cubicBezTo>
                  <a:pt x="318541" y="865682"/>
                  <a:pt x="637082" y="1731364"/>
                  <a:pt x="689548" y="2623279"/>
                </a:cubicBezTo>
                <a:cubicBezTo>
                  <a:pt x="742014" y="3515194"/>
                  <a:pt x="354768" y="4921770"/>
                  <a:pt x="314794" y="5351488"/>
                </a:cubicBezTo>
              </a:path>
            </a:pathLst>
          </a:cu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1" name="Freeform: Shape 10">
            <a:extLst>
              <a:ext uri="{FF2B5EF4-FFF2-40B4-BE49-F238E27FC236}">
                <a16:creationId xmlns:a16="http://schemas.microsoft.com/office/drawing/2014/main" id="{2531CD96-3143-4BE3-8515-145C3EAE64A6}"/>
              </a:ext>
            </a:extLst>
          </p:cNvPr>
          <p:cNvSpPr/>
          <p:nvPr/>
        </p:nvSpPr>
        <p:spPr>
          <a:xfrm>
            <a:off x="9983215" y="14990"/>
            <a:ext cx="680931" cy="5351489"/>
          </a:xfrm>
          <a:custGeom>
            <a:avLst/>
            <a:gdLst>
              <a:gd name="connsiteX0" fmla="*/ 165126 w 680931"/>
              <a:gd name="connsiteY0" fmla="*/ 0 h 5351489"/>
              <a:gd name="connsiteX1" fmla="*/ 30215 w 680931"/>
              <a:gd name="connsiteY1" fmla="*/ 1663908 h 5351489"/>
              <a:gd name="connsiteX2" fmla="*/ 674792 w 680931"/>
              <a:gd name="connsiteY2" fmla="*/ 3507699 h 5351489"/>
              <a:gd name="connsiteX3" fmla="*/ 300037 w 680931"/>
              <a:gd name="connsiteY3" fmla="*/ 5351489 h 5351489"/>
            </a:gdLst>
            <a:ahLst/>
            <a:cxnLst>
              <a:cxn ang="0">
                <a:pos x="connsiteX0" y="connsiteY0"/>
              </a:cxn>
              <a:cxn ang="0">
                <a:pos x="connsiteX1" y="connsiteY1"/>
              </a:cxn>
              <a:cxn ang="0">
                <a:pos x="connsiteX2" y="connsiteY2"/>
              </a:cxn>
              <a:cxn ang="0">
                <a:pos x="connsiteX3" y="connsiteY3"/>
              </a:cxn>
            </a:cxnLst>
            <a:rect l="l" t="t" r="r" b="b"/>
            <a:pathLst>
              <a:path w="680931" h="5351489">
                <a:moveTo>
                  <a:pt x="165126" y="0"/>
                </a:moveTo>
                <a:cubicBezTo>
                  <a:pt x="55198" y="539646"/>
                  <a:pt x="-54729" y="1079292"/>
                  <a:pt x="30215" y="1663908"/>
                </a:cubicBezTo>
                <a:cubicBezTo>
                  <a:pt x="115159" y="2248524"/>
                  <a:pt x="629822" y="2893102"/>
                  <a:pt x="674792" y="3507699"/>
                </a:cubicBezTo>
                <a:cubicBezTo>
                  <a:pt x="719762" y="4122296"/>
                  <a:pt x="509899" y="4736892"/>
                  <a:pt x="300037" y="5351489"/>
                </a:cubicBezTo>
              </a:path>
            </a:pathLst>
          </a:cu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2" name="TextBox 11">
            <a:extLst>
              <a:ext uri="{FF2B5EF4-FFF2-40B4-BE49-F238E27FC236}">
                <a16:creationId xmlns:a16="http://schemas.microsoft.com/office/drawing/2014/main" id="{DB5FD4D4-4438-4466-BE8C-A2C4F7CA139A}"/>
              </a:ext>
            </a:extLst>
          </p:cNvPr>
          <p:cNvSpPr txBox="1"/>
          <p:nvPr/>
        </p:nvSpPr>
        <p:spPr>
          <a:xfrm>
            <a:off x="2719212" y="4646227"/>
            <a:ext cx="1776448" cy="584775"/>
          </a:xfrm>
          <a:prstGeom prst="rect">
            <a:avLst/>
          </a:prstGeom>
          <a:noFill/>
        </p:spPr>
        <p:txBody>
          <a:bodyPr wrap="none" rtlCol="0">
            <a:spAutoFit/>
          </a:bodyPr>
          <a:lstStyle/>
          <a:p>
            <a:r>
              <a:rPr lang="en-GB" sz="3200" dirty="0">
                <a:solidFill>
                  <a:schemeClr val="bg1">
                    <a:lumMod val="85000"/>
                  </a:schemeClr>
                </a:solidFill>
                <a:latin typeface="Bauhaus 93" panose="04030905020B02020C02" pitchFamily="82" charset="0"/>
              </a:rPr>
              <a:t>Soft rock</a:t>
            </a:r>
          </a:p>
        </p:txBody>
      </p:sp>
      <p:sp>
        <p:nvSpPr>
          <p:cNvPr id="13" name="TextBox 12">
            <a:extLst>
              <a:ext uri="{FF2B5EF4-FFF2-40B4-BE49-F238E27FC236}">
                <a16:creationId xmlns:a16="http://schemas.microsoft.com/office/drawing/2014/main" id="{F5F7DD9C-E4F2-439F-9B75-6ED8C2DB4B6D}"/>
              </a:ext>
            </a:extLst>
          </p:cNvPr>
          <p:cNvSpPr txBox="1"/>
          <p:nvPr/>
        </p:nvSpPr>
        <p:spPr>
          <a:xfrm>
            <a:off x="8206767" y="4634146"/>
            <a:ext cx="1776448" cy="584775"/>
          </a:xfrm>
          <a:prstGeom prst="rect">
            <a:avLst/>
          </a:prstGeom>
          <a:noFill/>
        </p:spPr>
        <p:txBody>
          <a:bodyPr wrap="none" rtlCol="0">
            <a:spAutoFit/>
          </a:bodyPr>
          <a:lstStyle/>
          <a:p>
            <a:r>
              <a:rPr lang="en-GB" sz="3200" dirty="0">
                <a:solidFill>
                  <a:schemeClr val="bg1">
                    <a:lumMod val="85000"/>
                  </a:schemeClr>
                </a:solidFill>
                <a:latin typeface="Bauhaus 93" panose="04030905020B02020C02" pitchFamily="82" charset="0"/>
              </a:rPr>
              <a:t>Soft rock</a:t>
            </a:r>
          </a:p>
        </p:txBody>
      </p:sp>
      <p:sp>
        <p:nvSpPr>
          <p:cNvPr id="15" name="TextBox 14">
            <a:extLst>
              <a:ext uri="{FF2B5EF4-FFF2-40B4-BE49-F238E27FC236}">
                <a16:creationId xmlns:a16="http://schemas.microsoft.com/office/drawing/2014/main" id="{E3223C54-ABCF-4C9F-91FD-1E2F5742429E}"/>
              </a:ext>
            </a:extLst>
          </p:cNvPr>
          <p:cNvSpPr txBox="1"/>
          <p:nvPr/>
        </p:nvSpPr>
        <p:spPr>
          <a:xfrm>
            <a:off x="62537" y="4695701"/>
            <a:ext cx="2121093" cy="523220"/>
          </a:xfrm>
          <a:prstGeom prst="rect">
            <a:avLst/>
          </a:prstGeom>
          <a:noFill/>
        </p:spPr>
        <p:txBody>
          <a:bodyPr wrap="none" rtlCol="0">
            <a:spAutoFit/>
          </a:bodyPr>
          <a:lstStyle/>
          <a:p>
            <a:r>
              <a:rPr lang="en-GB" sz="2800" dirty="0">
                <a:solidFill>
                  <a:schemeClr val="tx1">
                    <a:lumMod val="95000"/>
                    <a:lumOff val="5000"/>
                  </a:schemeClr>
                </a:solidFill>
                <a:latin typeface="Algerian" panose="04020705040A02060702" pitchFamily="82" charset="0"/>
              </a:rPr>
              <a:t>hard rock</a:t>
            </a:r>
          </a:p>
        </p:txBody>
      </p:sp>
      <p:sp>
        <p:nvSpPr>
          <p:cNvPr id="16" name="TextBox 15">
            <a:extLst>
              <a:ext uri="{FF2B5EF4-FFF2-40B4-BE49-F238E27FC236}">
                <a16:creationId xmlns:a16="http://schemas.microsoft.com/office/drawing/2014/main" id="{5504F46A-CCC9-467A-8406-06C8DE1DAA5F}"/>
              </a:ext>
            </a:extLst>
          </p:cNvPr>
          <p:cNvSpPr txBox="1"/>
          <p:nvPr/>
        </p:nvSpPr>
        <p:spPr>
          <a:xfrm>
            <a:off x="5608373" y="4667495"/>
            <a:ext cx="2121093" cy="523220"/>
          </a:xfrm>
          <a:prstGeom prst="rect">
            <a:avLst/>
          </a:prstGeom>
          <a:noFill/>
        </p:spPr>
        <p:txBody>
          <a:bodyPr wrap="none" rtlCol="0">
            <a:spAutoFit/>
          </a:bodyPr>
          <a:lstStyle/>
          <a:p>
            <a:r>
              <a:rPr lang="en-GB" sz="2800" dirty="0">
                <a:solidFill>
                  <a:schemeClr val="tx1">
                    <a:lumMod val="95000"/>
                    <a:lumOff val="5000"/>
                  </a:schemeClr>
                </a:solidFill>
                <a:latin typeface="Algerian" panose="04020705040A02060702" pitchFamily="82" charset="0"/>
              </a:rPr>
              <a:t>hard rock</a:t>
            </a:r>
          </a:p>
        </p:txBody>
      </p:sp>
      <p:sp>
        <p:nvSpPr>
          <p:cNvPr id="17" name="TextBox 16">
            <a:extLst>
              <a:ext uri="{FF2B5EF4-FFF2-40B4-BE49-F238E27FC236}">
                <a16:creationId xmlns:a16="http://schemas.microsoft.com/office/drawing/2014/main" id="{9BC4F7BD-0454-4B73-9FC4-864D3CB9DDDD}"/>
              </a:ext>
            </a:extLst>
          </p:cNvPr>
          <p:cNvSpPr txBox="1"/>
          <p:nvPr/>
        </p:nvSpPr>
        <p:spPr>
          <a:xfrm>
            <a:off x="10819573" y="4324881"/>
            <a:ext cx="1217000" cy="954107"/>
          </a:xfrm>
          <a:prstGeom prst="rect">
            <a:avLst/>
          </a:prstGeom>
          <a:noFill/>
        </p:spPr>
        <p:txBody>
          <a:bodyPr wrap="none" rtlCol="0">
            <a:spAutoFit/>
          </a:bodyPr>
          <a:lstStyle/>
          <a:p>
            <a:pPr algn="ctr"/>
            <a:r>
              <a:rPr lang="en-GB" sz="2800" dirty="0">
                <a:solidFill>
                  <a:schemeClr val="tx1">
                    <a:lumMod val="95000"/>
                    <a:lumOff val="5000"/>
                  </a:schemeClr>
                </a:solidFill>
                <a:latin typeface="Algerian" panose="04020705040A02060702" pitchFamily="82" charset="0"/>
              </a:rPr>
              <a:t>hard </a:t>
            </a:r>
          </a:p>
          <a:p>
            <a:pPr algn="ctr"/>
            <a:r>
              <a:rPr lang="en-GB" sz="2800" dirty="0">
                <a:solidFill>
                  <a:schemeClr val="tx1">
                    <a:lumMod val="95000"/>
                    <a:lumOff val="5000"/>
                  </a:schemeClr>
                </a:solidFill>
                <a:latin typeface="Algerian" panose="04020705040A02060702" pitchFamily="82" charset="0"/>
              </a:rPr>
              <a:t>rock</a:t>
            </a:r>
          </a:p>
        </p:txBody>
      </p:sp>
    </p:spTree>
    <p:extLst>
      <p:ext uri="{BB962C8B-B14F-4D97-AF65-F5344CB8AC3E}">
        <p14:creationId xmlns:p14="http://schemas.microsoft.com/office/powerpoint/2010/main" val="2482854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1000"/>
                                        <p:tgtEl>
                                          <p:spTgt spid="11"/>
                                        </p:tgtEl>
                                      </p:cBhvr>
                                    </p:animEffect>
                                    <p:anim calcmode="lin" valueType="num">
                                      <p:cBhvr>
                                        <p:cTn id="49" dur="1000" fill="hold"/>
                                        <p:tgtEl>
                                          <p:spTgt spid="11"/>
                                        </p:tgtEl>
                                        <p:attrNameLst>
                                          <p:attrName>ppt_x</p:attrName>
                                        </p:attrNameLst>
                                      </p:cBhvr>
                                      <p:tavLst>
                                        <p:tav tm="0">
                                          <p:val>
                                            <p:strVal val="#ppt_x"/>
                                          </p:val>
                                        </p:tav>
                                        <p:tav tm="100000">
                                          <p:val>
                                            <p:strVal val="#ppt_x"/>
                                          </p:val>
                                        </p:tav>
                                      </p:tavLst>
                                    </p:anim>
                                    <p:anim calcmode="lin" valueType="num">
                                      <p:cBhvr>
                                        <p:cTn id="5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P spid="13" grpId="0"/>
      <p:bldP spid="15" grpId="0"/>
      <p:bldP spid="16"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55758916-9441-4A1B-9498-64C9B8EC4E3C}"/>
              </a:ext>
            </a:extLst>
          </p:cNvPr>
          <p:cNvSpPr/>
          <p:nvPr/>
        </p:nvSpPr>
        <p:spPr>
          <a:xfrm>
            <a:off x="-14990" y="-14990"/>
            <a:ext cx="12216983" cy="5426439"/>
          </a:xfrm>
          <a:custGeom>
            <a:avLst/>
            <a:gdLst>
              <a:gd name="connsiteX0" fmla="*/ 29980 w 12216983"/>
              <a:gd name="connsiteY0" fmla="*/ 0 h 5426439"/>
              <a:gd name="connsiteX1" fmla="*/ 0 w 12216983"/>
              <a:gd name="connsiteY1" fmla="*/ 5366479 h 5426439"/>
              <a:gd name="connsiteX2" fmla="*/ 12201993 w 12216983"/>
              <a:gd name="connsiteY2" fmla="*/ 5426439 h 5426439"/>
              <a:gd name="connsiteX3" fmla="*/ 12216983 w 12216983"/>
              <a:gd name="connsiteY3" fmla="*/ 29980 h 5426439"/>
              <a:gd name="connsiteX4" fmla="*/ 29980 w 12216983"/>
              <a:gd name="connsiteY4" fmla="*/ 0 h 5426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16983" h="5426439">
                <a:moveTo>
                  <a:pt x="29980" y="0"/>
                </a:moveTo>
                <a:lnTo>
                  <a:pt x="0" y="5366479"/>
                </a:lnTo>
                <a:lnTo>
                  <a:pt x="12201993" y="5426439"/>
                </a:lnTo>
                <a:cubicBezTo>
                  <a:pt x="12206990" y="3627619"/>
                  <a:pt x="12211986" y="1828800"/>
                  <a:pt x="12216983" y="29980"/>
                </a:cubicBezTo>
                <a:lnTo>
                  <a:pt x="29980" y="0"/>
                </a:lnTo>
                <a:close/>
              </a:path>
            </a:pathLst>
          </a:cu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8EEC286-ED8B-4CBF-B03F-461AC6CA6FA2}"/>
              </a:ext>
            </a:extLst>
          </p:cNvPr>
          <p:cNvSpPr>
            <a:spLocks noGrp="1"/>
          </p:cNvSpPr>
          <p:nvPr>
            <p:ph type="title"/>
          </p:nvPr>
        </p:nvSpPr>
        <p:spPr/>
        <p:txBody>
          <a:bodyPr/>
          <a:lstStyle/>
          <a:p>
            <a:r>
              <a:rPr lang="en-GB" dirty="0"/>
              <a:t>Inside the coast</a:t>
            </a:r>
          </a:p>
        </p:txBody>
      </p:sp>
      <p:sp>
        <p:nvSpPr>
          <p:cNvPr id="3" name="Content Placeholder 2">
            <a:extLst>
              <a:ext uri="{FF2B5EF4-FFF2-40B4-BE49-F238E27FC236}">
                <a16:creationId xmlns:a16="http://schemas.microsoft.com/office/drawing/2014/main" id="{FF6FE6E8-9F53-495B-92F2-D53BE6607407}"/>
              </a:ext>
            </a:extLst>
          </p:cNvPr>
          <p:cNvSpPr>
            <a:spLocks noGrp="1"/>
          </p:cNvSpPr>
          <p:nvPr>
            <p:ph idx="1"/>
          </p:nvPr>
        </p:nvSpPr>
        <p:spPr>
          <a:xfrm>
            <a:off x="1024128" y="2285999"/>
            <a:ext cx="9720071" cy="1251679"/>
          </a:xfrm>
        </p:spPr>
        <p:txBody>
          <a:bodyPr>
            <a:normAutofit/>
          </a:bodyPr>
          <a:lstStyle/>
          <a:p>
            <a:r>
              <a:rPr lang="en-GB" sz="3600" dirty="0"/>
              <a:t>Over time the sea can erode away the soft rock parts of the coast.</a:t>
            </a:r>
          </a:p>
        </p:txBody>
      </p:sp>
      <p:sp>
        <p:nvSpPr>
          <p:cNvPr id="5" name="Rectangle 4">
            <a:extLst>
              <a:ext uri="{FF2B5EF4-FFF2-40B4-BE49-F238E27FC236}">
                <a16:creationId xmlns:a16="http://schemas.microsoft.com/office/drawing/2014/main" id="{24339558-4865-432E-B426-56A084315481}"/>
              </a:ext>
            </a:extLst>
          </p:cNvPr>
          <p:cNvSpPr/>
          <p:nvPr/>
        </p:nvSpPr>
        <p:spPr>
          <a:xfrm>
            <a:off x="-14990" y="5358385"/>
            <a:ext cx="12206990" cy="1499615"/>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343B9FA-0E56-4CDD-84CF-225BBD1B0534}"/>
              </a:ext>
            </a:extLst>
          </p:cNvPr>
          <p:cNvSpPr/>
          <p:nvPr/>
        </p:nvSpPr>
        <p:spPr>
          <a:xfrm>
            <a:off x="1978913" y="-14990"/>
            <a:ext cx="522844" cy="5366479"/>
          </a:xfrm>
          <a:custGeom>
            <a:avLst/>
            <a:gdLst>
              <a:gd name="connsiteX0" fmla="*/ 276201 w 522844"/>
              <a:gd name="connsiteY0" fmla="*/ 5366479 h 5366479"/>
              <a:gd name="connsiteX1" fmla="*/ 6378 w 522844"/>
              <a:gd name="connsiteY1" fmla="*/ 3477718 h 5366479"/>
              <a:gd name="connsiteX2" fmla="*/ 516043 w 522844"/>
              <a:gd name="connsiteY2" fmla="*/ 1573967 h 5366479"/>
              <a:gd name="connsiteX3" fmla="*/ 216240 w 522844"/>
              <a:gd name="connsiteY3" fmla="*/ 0 h 5366479"/>
            </a:gdLst>
            <a:ahLst/>
            <a:cxnLst>
              <a:cxn ang="0">
                <a:pos x="connsiteX0" y="connsiteY0"/>
              </a:cxn>
              <a:cxn ang="0">
                <a:pos x="connsiteX1" y="connsiteY1"/>
              </a:cxn>
              <a:cxn ang="0">
                <a:pos x="connsiteX2" y="connsiteY2"/>
              </a:cxn>
              <a:cxn ang="0">
                <a:pos x="connsiteX3" y="connsiteY3"/>
              </a:cxn>
            </a:cxnLst>
            <a:rect l="l" t="t" r="r" b="b"/>
            <a:pathLst>
              <a:path w="522844" h="5366479">
                <a:moveTo>
                  <a:pt x="276201" y="5366479"/>
                </a:moveTo>
                <a:cubicBezTo>
                  <a:pt x="121302" y="4738141"/>
                  <a:pt x="-33596" y="4109803"/>
                  <a:pt x="6378" y="3477718"/>
                </a:cubicBezTo>
                <a:cubicBezTo>
                  <a:pt x="46352" y="2845633"/>
                  <a:pt x="481066" y="2153587"/>
                  <a:pt x="516043" y="1573967"/>
                </a:cubicBezTo>
                <a:cubicBezTo>
                  <a:pt x="551020" y="994347"/>
                  <a:pt x="451086" y="217357"/>
                  <a:pt x="216240" y="0"/>
                </a:cubicBezTo>
              </a:path>
            </a:pathLst>
          </a:cu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Freeform: Shape 8">
            <a:extLst>
              <a:ext uri="{FF2B5EF4-FFF2-40B4-BE49-F238E27FC236}">
                <a16:creationId xmlns:a16="http://schemas.microsoft.com/office/drawing/2014/main" id="{5D96A69A-6AC6-4C8C-93C9-0485F5F56C2B}"/>
              </a:ext>
            </a:extLst>
          </p:cNvPr>
          <p:cNvSpPr/>
          <p:nvPr/>
        </p:nvSpPr>
        <p:spPr>
          <a:xfrm>
            <a:off x="4479229" y="0"/>
            <a:ext cx="872260" cy="5336498"/>
          </a:xfrm>
          <a:custGeom>
            <a:avLst/>
            <a:gdLst>
              <a:gd name="connsiteX0" fmla="*/ 647407 w 872260"/>
              <a:gd name="connsiteY0" fmla="*/ 0 h 5336498"/>
              <a:gd name="connsiteX1" fmla="*/ 2830 w 872260"/>
              <a:gd name="connsiteY1" fmla="*/ 2803161 h 5336498"/>
              <a:gd name="connsiteX2" fmla="*/ 872260 w 872260"/>
              <a:gd name="connsiteY2" fmla="*/ 5336498 h 5336498"/>
            </a:gdLst>
            <a:ahLst/>
            <a:cxnLst>
              <a:cxn ang="0">
                <a:pos x="connsiteX0" y="connsiteY0"/>
              </a:cxn>
              <a:cxn ang="0">
                <a:pos x="connsiteX1" y="connsiteY1"/>
              </a:cxn>
              <a:cxn ang="0">
                <a:pos x="connsiteX2" y="connsiteY2"/>
              </a:cxn>
            </a:cxnLst>
            <a:rect l="l" t="t" r="r" b="b"/>
            <a:pathLst>
              <a:path w="872260" h="5336498">
                <a:moveTo>
                  <a:pt x="647407" y="0"/>
                </a:moveTo>
                <a:cubicBezTo>
                  <a:pt x="306381" y="956872"/>
                  <a:pt x="-34645" y="1913745"/>
                  <a:pt x="2830" y="2803161"/>
                </a:cubicBezTo>
                <a:cubicBezTo>
                  <a:pt x="40305" y="3692577"/>
                  <a:pt x="712365" y="4956747"/>
                  <a:pt x="872260" y="5336498"/>
                </a:cubicBezTo>
              </a:path>
            </a:pathLst>
          </a:cu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0" name="Freeform: Shape 9">
            <a:extLst>
              <a:ext uri="{FF2B5EF4-FFF2-40B4-BE49-F238E27FC236}">
                <a16:creationId xmlns:a16="http://schemas.microsoft.com/office/drawing/2014/main" id="{06AC3151-E7D5-48B5-A142-FC5F3146A240}"/>
              </a:ext>
            </a:extLst>
          </p:cNvPr>
          <p:cNvSpPr/>
          <p:nvPr/>
        </p:nvSpPr>
        <p:spPr>
          <a:xfrm>
            <a:off x="7420131" y="-14990"/>
            <a:ext cx="694425" cy="5351488"/>
          </a:xfrm>
          <a:custGeom>
            <a:avLst/>
            <a:gdLst>
              <a:gd name="connsiteX0" fmla="*/ 0 w 694425"/>
              <a:gd name="connsiteY0" fmla="*/ 0 h 5351488"/>
              <a:gd name="connsiteX1" fmla="*/ 689548 w 694425"/>
              <a:gd name="connsiteY1" fmla="*/ 2623279 h 5351488"/>
              <a:gd name="connsiteX2" fmla="*/ 314794 w 694425"/>
              <a:gd name="connsiteY2" fmla="*/ 5351488 h 5351488"/>
            </a:gdLst>
            <a:ahLst/>
            <a:cxnLst>
              <a:cxn ang="0">
                <a:pos x="connsiteX0" y="connsiteY0"/>
              </a:cxn>
              <a:cxn ang="0">
                <a:pos x="connsiteX1" y="connsiteY1"/>
              </a:cxn>
              <a:cxn ang="0">
                <a:pos x="connsiteX2" y="connsiteY2"/>
              </a:cxn>
            </a:cxnLst>
            <a:rect l="l" t="t" r="r" b="b"/>
            <a:pathLst>
              <a:path w="694425" h="5351488">
                <a:moveTo>
                  <a:pt x="0" y="0"/>
                </a:moveTo>
                <a:cubicBezTo>
                  <a:pt x="318541" y="865682"/>
                  <a:pt x="637082" y="1731364"/>
                  <a:pt x="689548" y="2623279"/>
                </a:cubicBezTo>
                <a:cubicBezTo>
                  <a:pt x="742014" y="3515194"/>
                  <a:pt x="354768" y="4921770"/>
                  <a:pt x="314794" y="5351488"/>
                </a:cubicBezTo>
              </a:path>
            </a:pathLst>
          </a:cu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1" name="Freeform: Shape 10">
            <a:extLst>
              <a:ext uri="{FF2B5EF4-FFF2-40B4-BE49-F238E27FC236}">
                <a16:creationId xmlns:a16="http://schemas.microsoft.com/office/drawing/2014/main" id="{2531CD96-3143-4BE3-8515-145C3EAE64A6}"/>
              </a:ext>
            </a:extLst>
          </p:cNvPr>
          <p:cNvSpPr/>
          <p:nvPr/>
        </p:nvSpPr>
        <p:spPr>
          <a:xfrm>
            <a:off x="9983215" y="14990"/>
            <a:ext cx="680931" cy="5351489"/>
          </a:xfrm>
          <a:custGeom>
            <a:avLst/>
            <a:gdLst>
              <a:gd name="connsiteX0" fmla="*/ 165126 w 680931"/>
              <a:gd name="connsiteY0" fmla="*/ 0 h 5351489"/>
              <a:gd name="connsiteX1" fmla="*/ 30215 w 680931"/>
              <a:gd name="connsiteY1" fmla="*/ 1663908 h 5351489"/>
              <a:gd name="connsiteX2" fmla="*/ 674792 w 680931"/>
              <a:gd name="connsiteY2" fmla="*/ 3507699 h 5351489"/>
              <a:gd name="connsiteX3" fmla="*/ 300037 w 680931"/>
              <a:gd name="connsiteY3" fmla="*/ 5351489 h 5351489"/>
            </a:gdLst>
            <a:ahLst/>
            <a:cxnLst>
              <a:cxn ang="0">
                <a:pos x="connsiteX0" y="connsiteY0"/>
              </a:cxn>
              <a:cxn ang="0">
                <a:pos x="connsiteX1" y="connsiteY1"/>
              </a:cxn>
              <a:cxn ang="0">
                <a:pos x="connsiteX2" y="connsiteY2"/>
              </a:cxn>
              <a:cxn ang="0">
                <a:pos x="connsiteX3" y="connsiteY3"/>
              </a:cxn>
            </a:cxnLst>
            <a:rect l="l" t="t" r="r" b="b"/>
            <a:pathLst>
              <a:path w="680931" h="5351489">
                <a:moveTo>
                  <a:pt x="165126" y="0"/>
                </a:moveTo>
                <a:cubicBezTo>
                  <a:pt x="55198" y="539646"/>
                  <a:pt x="-54729" y="1079292"/>
                  <a:pt x="30215" y="1663908"/>
                </a:cubicBezTo>
                <a:cubicBezTo>
                  <a:pt x="115159" y="2248524"/>
                  <a:pt x="629822" y="2893102"/>
                  <a:pt x="674792" y="3507699"/>
                </a:cubicBezTo>
                <a:cubicBezTo>
                  <a:pt x="719762" y="4122296"/>
                  <a:pt x="509899" y="4736892"/>
                  <a:pt x="300037" y="5351489"/>
                </a:cubicBezTo>
              </a:path>
            </a:pathLst>
          </a:cu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2" name="TextBox 11">
            <a:extLst>
              <a:ext uri="{FF2B5EF4-FFF2-40B4-BE49-F238E27FC236}">
                <a16:creationId xmlns:a16="http://schemas.microsoft.com/office/drawing/2014/main" id="{DB5FD4D4-4438-4466-BE8C-A2C4F7CA139A}"/>
              </a:ext>
            </a:extLst>
          </p:cNvPr>
          <p:cNvSpPr txBox="1"/>
          <p:nvPr/>
        </p:nvSpPr>
        <p:spPr>
          <a:xfrm>
            <a:off x="2719212" y="4249325"/>
            <a:ext cx="1776448" cy="584775"/>
          </a:xfrm>
          <a:prstGeom prst="rect">
            <a:avLst/>
          </a:prstGeom>
          <a:noFill/>
        </p:spPr>
        <p:txBody>
          <a:bodyPr wrap="none" rtlCol="0">
            <a:spAutoFit/>
          </a:bodyPr>
          <a:lstStyle/>
          <a:p>
            <a:r>
              <a:rPr lang="en-GB" sz="3200" dirty="0">
                <a:solidFill>
                  <a:schemeClr val="bg1">
                    <a:lumMod val="85000"/>
                  </a:schemeClr>
                </a:solidFill>
                <a:latin typeface="Bauhaus 93" panose="04030905020B02020C02" pitchFamily="82" charset="0"/>
              </a:rPr>
              <a:t>Soft rock</a:t>
            </a:r>
          </a:p>
        </p:txBody>
      </p:sp>
      <p:sp>
        <p:nvSpPr>
          <p:cNvPr id="13" name="TextBox 12">
            <a:extLst>
              <a:ext uri="{FF2B5EF4-FFF2-40B4-BE49-F238E27FC236}">
                <a16:creationId xmlns:a16="http://schemas.microsoft.com/office/drawing/2014/main" id="{F5F7DD9C-E4F2-439F-9B75-6ED8C2DB4B6D}"/>
              </a:ext>
            </a:extLst>
          </p:cNvPr>
          <p:cNvSpPr txBox="1"/>
          <p:nvPr/>
        </p:nvSpPr>
        <p:spPr>
          <a:xfrm>
            <a:off x="8229237" y="4217159"/>
            <a:ext cx="1776448" cy="584775"/>
          </a:xfrm>
          <a:prstGeom prst="rect">
            <a:avLst/>
          </a:prstGeom>
          <a:noFill/>
        </p:spPr>
        <p:txBody>
          <a:bodyPr wrap="none" rtlCol="0">
            <a:spAutoFit/>
          </a:bodyPr>
          <a:lstStyle/>
          <a:p>
            <a:r>
              <a:rPr lang="en-GB" sz="3200" dirty="0">
                <a:solidFill>
                  <a:schemeClr val="bg1">
                    <a:lumMod val="85000"/>
                  </a:schemeClr>
                </a:solidFill>
                <a:latin typeface="Bauhaus 93" panose="04030905020B02020C02" pitchFamily="82" charset="0"/>
              </a:rPr>
              <a:t>Soft rock</a:t>
            </a:r>
          </a:p>
        </p:txBody>
      </p:sp>
      <p:sp>
        <p:nvSpPr>
          <p:cNvPr id="15" name="TextBox 14">
            <a:extLst>
              <a:ext uri="{FF2B5EF4-FFF2-40B4-BE49-F238E27FC236}">
                <a16:creationId xmlns:a16="http://schemas.microsoft.com/office/drawing/2014/main" id="{E3223C54-ABCF-4C9F-91FD-1E2F5742429E}"/>
              </a:ext>
            </a:extLst>
          </p:cNvPr>
          <p:cNvSpPr txBox="1"/>
          <p:nvPr/>
        </p:nvSpPr>
        <p:spPr>
          <a:xfrm>
            <a:off x="62537" y="4695701"/>
            <a:ext cx="2121093" cy="523220"/>
          </a:xfrm>
          <a:prstGeom prst="rect">
            <a:avLst/>
          </a:prstGeom>
          <a:noFill/>
        </p:spPr>
        <p:txBody>
          <a:bodyPr wrap="none" rtlCol="0">
            <a:spAutoFit/>
          </a:bodyPr>
          <a:lstStyle/>
          <a:p>
            <a:r>
              <a:rPr lang="en-GB" sz="2800" dirty="0">
                <a:solidFill>
                  <a:schemeClr val="tx1">
                    <a:lumMod val="95000"/>
                    <a:lumOff val="5000"/>
                  </a:schemeClr>
                </a:solidFill>
                <a:latin typeface="Algerian" panose="04020705040A02060702" pitchFamily="82" charset="0"/>
              </a:rPr>
              <a:t>hard rock</a:t>
            </a:r>
          </a:p>
        </p:txBody>
      </p:sp>
      <p:sp>
        <p:nvSpPr>
          <p:cNvPr id="16" name="TextBox 15">
            <a:extLst>
              <a:ext uri="{FF2B5EF4-FFF2-40B4-BE49-F238E27FC236}">
                <a16:creationId xmlns:a16="http://schemas.microsoft.com/office/drawing/2014/main" id="{5504F46A-CCC9-467A-8406-06C8DE1DAA5F}"/>
              </a:ext>
            </a:extLst>
          </p:cNvPr>
          <p:cNvSpPr txBox="1"/>
          <p:nvPr/>
        </p:nvSpPr>
        <p:spPr>
          <a:xfrm>
            <a:off x="5608373" y="4667495"/>
            <a:ext cx="2121093" cy="523220"/>
          </a:xfrm>
          <a:prstGeom prst="rect">
            <a:avLst/>
          </a:prstGeom>
          <a:noFill/>
        </p:spPr>
        <p:txBody>
          <a:bodyPr wrap="none" rtlCol="0">
            <a:spAutoFit/>
          </a:bodyPr>
          <a:lstStyle/>
          <a:p>
            <a:r>
              <a:rPr lang="en-GB" sz="2800" dirty="0">
                <a:solidFill>
                  <a:schemeClr val="tx1">
                    <a:lumMod val="95000"/>
                    <a:lumOff val="5000"/>
                  </a:schemeClr>
                </a:solidFill>
                <a:latin typeface="Algerian" panose="04020705040A02060702" pitchFamily="82" charset="0"/>
              </a:rPr>
              <a:t>hard rock</a:t>
            </a:r>
          </a:p>
        </p:txBody>
      </p:sp>
      <p:sp>
        <p:nvSpPr>
          <p:cNvPr id="17" name="TextBox 16">
            <a:extLst>
              <a:ext uri="{FF2B5EF4-FFF2-40B4-BE49-F238E27FC236}">
                <a16:creationId xmlns:a16="http://schemas.microsoft.com/office/drawing/2014/main" id="{9BC4F7BD-0454-4B73-9FC4-864D3CB9DDDD}"/>
              </a:ext>
            </a:extLst>
          </p:cNvPr>
          <p:cNvSpPr txBox="1"/>
          <p:nvPr/>
        </p:nvSpPr>
        <p:spPr>
          <a:xfrm>
            <a:off x="10819573" y="4324881"/>
            <a:ext cx="1217000" cy="954107"/>
          </a:xfrm>
          <a:prstGeom prst="rect">
            <a:avLst/>
          </a:prstGeom>
          <a:noFill/>
        </p:spPr>
        <p:txBody>
          <a:bodyPr wrap="none" rtlCol="0">
            <a:spAutoFit/>
          </a:bodyPr>
          <a:lstStyle/>
          <a:p>
            <a:pPr algn="ctr"/>
            <a:r>
              <a:rPr lang="en-GB" sz="2800" dirty="0">
                <a:solidFill>
                  <a:schemeClr val="tx1">
                    <a:lumMod val="95000"/>
                    <a:lumOff val="5000"/>
                  </a:schemeClr>
                </a:solidFill>
                <a:latin typeface="Algerian" panose="04020705040A02060702" pitchFamily="82" charset="0"/>
              </a:rPr>
              <a:t>hard </a:t>
            </a:r>
          </a:p>
          <a:p>
            <a:pPr algn="ctr"/>
            <a:r>
              <a:rPr lang="en-GB" sz="2800" dirty="0">
                <a:solidFill>
                  <a:schemeClr val="tx1">
                    <a:lumMod val="95000"/>
                    <a:lumOff val="5000"/>
                  </a:schemeClr>
                </a:solidFill>
                <a:latin typeface="Algerian" panose="04020705040A02060702" pitchFamily="82" charset="0"/>
              </a:rPr>
              <a:t>rock</a:t>
            </a:r>
          </a:p>
        </p:txBody>
      </p:sp>
      <p:sp>
        <p:nvSpPr>
          <p:cNvPr id="6" name="Freeform: Shape 5">
            <a:extLst>
              <a:ext uri="{FF2B5EF4-FFF2-40B4-BE49-F238E27FC236}">
                <a16:creationId xmlns:a16="http://schemas.microsoft.com/office/drawing/2014/main" id="{0D28D21F-5433-4CF1-A19A-E7AD1AEE0E6E}"/>
              </a:ext>
            </a:extLst>
          </p:cNvPr>
          <p:cNvSpPr/>
          <p:nvPr/>
        </p:nvSpPr>
        <p:spPr>
          <a:xfrm>
            <a:off x="2113613" y="4886793"/>
            <a:ext cx="3282846" cy="494676"/>
          </a:xfrm>
          <a:custGeom>
            <a:avLst/>
            <a:gdLst>
              <a:gd name="connsiteX0" fmla="*/ 0 w 3282846"/>
              <a:gd name="connsiteY0" fmla="*/ 449705 h 494676"/>
              <a:gd name="connsiteX1" fmla="*/ 0 w 3282846"/>
              <a:gd name="connsiteY1" fmla="*/ 449705 h 494676"/>
              <a:gd name="connsiteX2" fmla="*/ 179882 w 3282846"/>
              <a:gd name="connsiteY2" fmla="*/ 419725 h 494676"/>
              <a:gd name="connsiteX3" fmla="*/ 269823 w 3282846"/>
              <a:gd name="connsiteY3" fmla="*/ 359764 h 494676"/>
              <a:gd name="connsiteX4" fmla="*/ 359764 w 3282846"/>
              <a:gd name="connsiteY4" fmla="*/ 299804 h 494676"/>
              <a:gd name="connsiteX5" fmla="*/ 494676 w 3282846"/>
              <a:gd name="connsiteY5" fmla="*/ 239843 h 494676"/>
              <a:gd name="connsiteX6" fmla="*/ 539646 w 3282846"/>
              <a:gd name="connsiteY6" fmla="*/ 224853 h 494676"/>
              <a:gd name="connsiteX7" fmla="*/ 809469 w 3282846"/>
              <a:gd name="connsiteY7" fmla="*/ 104932 h 494676"/>
              <a:gd name="connsiteX8" fmla="*/ 1753849 w 3282846"/>
              <a:gd name="connsiteY8" fmla="*/ 0 h 494676"/>
              <a:gd name="connsiteX9" fmla="*/ 2488367 w 3282846"/>
              <a:gd name="connsiteY9" fmla="*/ 104932 h 494676"/>
              <a:gd name="connsiteX10" fmla="*/ 2998033 w 3282846"/>
              <a:gd name="connsiteY10" fmla="*/ 194873 h 494676"/>
              <a:gd name="connsiteX11" fmla="*/ 3237876 w 3282846"/>
              <a:gd name="connsiteY11" fmla="*/ 449705 h 494676"/>
              <a:gd name="connsiteX12" fmla="*/ 3282846 w 3282846"/>
              <a:gd name="connsiteY12" fmla="*/ 494676 h 494676"/>
              <a:gd name="connsiteX13" fmla="*/ 74951 w 3282846"/>
              <a:gd name="connsiteY13" fmla="*/ 464696 h 494676"/>
              <a:gd name="connsiteX14" fmla="*/ 104931 w 3282846"/>
              <a:gd name="connsiteY14" fmla="*/ 434715 h 494676"/>
              <a:gd name="connsiteX15" fmla="*/ 104931 w 3282846"/>
              <a:gd name="connsiteY15" fmla="*/ 434715 h 494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2846" h="494676">
                <a:moveTo>
                  <a:pt x="0" y="449705"/>
                </a:moveTo>
                <a:lnTo>
                  <a:pt x="0" y="449705"/>
                </a:lnTo>
                <a:cubicBezTo>
                  <a:pt x="24767" y="446953"/>
                  <a:pt x="135934" y="444140"/>
                  <a:pt x="179882" y="419725"/>
                </a:cubicBezTo>
                <a:cubicBezTo>
                  <a:pt x="211380" y="402226"/>
                  <a:pt x="239843" y="379751"/>
                  <a:pt x="269823" y="359764"/>
                </a:cubicBezTo>
                <a:lnTo>
                  <a:pt x="359764" y="299804"/>
                </a:lnTo>
                <a:cubicBezTo>
                  <a:pt x="431030" y="252293"/>
                  <a:pt x="387642" y="275521"/>
                  <a:pt x="494676" y="239843"/>
                </a:cubicBezTo>
                <a:lnTo>
                  <a:pt x="539646" y="224853"/>
                </a:lnTo>
                <a:lnTo>
                  <a:pt x="809469" y="104932"/>
                </a:lnTo>
                <a:lnTo>
                  <a:pt x="1753849" y="0"/>
                </a:lnTo>
                <a:lnTo>
                  <a:pt x="2488367" y="104932"/>
                </a:lnTo>
                <a:lnTo>
                  <a:pt x="2998033" y="194873"/>
                </a:lnTo>
                <a:lnTo>
                  <a:pt x="3237876" y="449705"/>
                </a:lnTo>
                <a:lnTo>
                  <a:pt x="3282846" y="494676"/>
                </a:lnTo>
                <a:lnTo>
                  <a:pt x="74951" y="464696"/>
                </a:lnTo>
                <a:lnTo>
                  <a:pt x="104931" y="434715"/>
                </a:lnTo>
                <a:lnTo>
                  <a:pt x="104931" y="434715"/>
                </a:lnTo>
              </a:path>
            </a:pathLst>
          </a:cu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reeform: Shape 6">
            <a:extLst>
              <a:ext uri="{FF2B5EF4-FFF2-40B4-BE49-F238E27FC236}">
                <a16:creationId xmlns:a16="http://schemas.microsoft.com/office/drawing/2014/main" id="{692495CE-5271-41A9-BE9B-844C302DF900}"/>
              </a:ext>
            </a:extLst>
          </p:cNvPr>
          <p:cNvSpPr/>
          <p:nvPr/>
        </p:nvSpPr>
        <p:spPr>
          <a:xfrm>
            <a:off x="7615003" y="5006715"/>
            <a:ext cx="2713220" cy="344774"/>
          </a:xfrm>
          <a:custGeom>
            <a:avLst/>
            <a:gdLst>
              <a:gd name="connsiteX0" fmla="*/ 0 w 2713220"/>
              <a:gd name="connsiteY0" fmla="*/ 344774 h 344774"/>
              <a:gd name="connsiteX1" fmla="*/ 449705 w 2713220"/>
              <a:gd name="connsiteY1" fmla="*/ 89941 h 344774"/>
              <a:gd name="connsiteX2" fmla="*/ 764499 w 2713220"/>
              <a:gd name="connsiteY2" fmla="*/ 104931 h 344774"/>
              <a:gd name="connsiteX3" fmla="*/ 1094282 w 2713220"/>
              <a:gd name="connsiteY3" fmla="*/ 134911 h 344774"/>
              <a:gd name="connsiteX4" fmla="*/ 1499017 w 2713220"/>
              <a:gd name="connsiteY4" fmla="*/ 0 h 344774"/>
              <a:gd name="connsiteX5" fmla="*/ 1873771 w 2713220"/>
              <a:gd name="connsiteY5" fmla="*/ 104931 h 344774"/>
              <a:gd name="connsiteX6" fmla="*/ 2443397 w 2713220"/>
              <a:gd name="connsiteY6" fmla="*/ 134911 h 344774"/>
              <a:gd name="connsiteX7" fmla="*/ 2713220 w 2713220"/>
              <a:gd name="connsiteY7" fmla="*/ 329783 h 344774"/>
              <a:gd name="connsiteX8" fmla="*/ 2683240 w 2713220"/>
              <a:gd name="connsiteY8" fmla="*/ 344774 h 344774"/>
              <a:gd name="connsiteX9" fmla="*/ 74951 w 2713220"/>
              <a:gd name="connsiteY9" fmla="*/ 344774 h 344774"/>
              <a:gd name="connsiteX10" fmla="*/ 0 w 2713220"/>
              <a:gd name="connsiteY10" fmla="*/ 344774 h 344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13220" h="344774">
                <a:moveTo>
                  <a:pt x="0" y="344774"/>
                </a:moveTo>
                <a:lnTo>
                  <a:pt x="449705" y="89941"/>
                </a:lnTo>
                <a:lnTo>
                  <a:pt x="764499" y="104931"/>
                </a:lnTo>
                <a:lnTo>
                  <a:pt x="1094282" y="134911"/>
                </a:lnTo>
                <a:lnTo>
                  <a:pt x="1499017" y="0"/>
                </a:lnTo>
                <a:lnTo>
                  <a:pt x="1873771" y="104931"/>
                </a:lnTo>
                <a:lnTo>
                  <a:pt x="2443397" y="134911"/>
                </a:lnTo>
                <a:lnTo>
                  <a:pt x="2713220" y="329783"/>
                </a:lnTo>
                <a:lnTo>
                  <a:pt x="2683240" y="344774"/>
                </a:lnTo>
                <a:lnTo>
                  <a:pt x="74951" y="344774"/>
                </a:lnTo>
                <a:lnTo>
                  <a:pt x="0" y="344774"/>
                </a:lnTo>
                <a:close/>
              </a:path>
            </a:pathLst>
          </a:cu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Arrow: Up 26">
            <a:extLst>
              <a:ext uri="{FF2B5EF4-FFF2-40B4-BE49-F238E27FC236}">
                <a16:creationId xmlns:a16="http://schemas.microsoft.com/office/drawing/2014/main" id="{57567E8D-17F6-4A85-8A2A-996FDFBD31E5}"/>
              </a:ext>
            </a:extLst>
          </p:cNvPr>
          <p:cNvSpPr/>
          <p:nvPr/>
        </p:nvSpPr>
        <p:spPr>
          <a:xfrm>
            <a:off x="44996" y="5240373"/>
            <a:ext cx="1437449" cy="117373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Arrow: Up 27">
            <a:extLst>
              <a:ext uri="{FF2B5EF4-FFF2-40B4-BE49-F238E27FC236}">
                <a16:creationId xmlns:a16="http://schemas.microsoft.com/office/drawing/2014/main" id="{9B3E3A7A-9080-412A-8F3E-765B06E4D8CC}"/>
              </a:ext>
            </a:extLst>
          </p:cNvPr>
          <p:cNvSpPr/>
          <p:nvPr/>
        </p:nvSpPr>
        <p:spPr>
          <a:xfrm>
            <a:off x="3041427" y="5418345"/>
            <a:ext cx="1437449" cy="117373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Arrow: Up 28">
            <a:extLst>
              <a:ext uri="{FF2B5EF4-FFF2-40B4-BE49-F238E27FC236}">
                <a16:creationId xmlns:a16="http://schemas.microsoft.com/office/drawing/2014/main" id="{895D891B-C3D2-4997-88AE-47204DD8CCC4}"/>
              </a:ext>
            </a:extLst>
          </p:cNvPr>
          <p:cNvSpPr/>
          <p:nvPr/>
        </p:nvSpPr>
        <p:spPr>
          <a:xfrm>
            <a:off x="1542430" y="5332694"/>
            <a:ext cx="1437449" cy="117373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Arrow: Up 29">
            <a:extLst>
              <a:ext uri="{FF2B5EF4-FFF2-40B4-BE49-F238E27FC236}">
                <a16:creationId xmlns:a16="http://schemas.microsoft.com/office/drawing/2014/main" id="{9C2EF6D4-00F6-4BAA-8BB8-A3B60709D99D}"/>
              </a:ext>
            </a:extLst>
          </p:cNvPr>
          <p:cNvSpPr/>
          <p:nvPr/>
        </p:nvSpPr>
        <p:spPr>
          <a:xfrm>
            <a:off x="4562222" y="5333692"/>
            <a:ext cx="1437449" cy="117373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Arrow: Up 30">
            <a:extLst>
              <a:ext uri="{FF2B5EF4-FFF2-40B4-BE49-F238E27FC236}">
                <a16:creationId xmlns:a16="http://schemas.microsoft.com/office/drawing/2014/main" id="{F222D887-7D69-4B17-B23F-18B48E1691BC}"/>
              </a:ext>
            </a:extLst>
          </p:cNvPr>
          <p:cNvSpPr/>
          <p:nvPr/>
        </p:nvSpPr>
        <p:spPr>
          <a:xfrm>
            <a:off x="6103518" y="5339442"/>
            <a:ext cx="1437449" cy="117373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Arrow: Up 31">
            <a:extLst>
              <a:ext uri="{FF2B5EF4-FFF2-40B4-BE49-F238E27FC236}">
                <a16:creationId xmlns:a16="http://schemas.microsoft.com/office/drawing/2014/main" id="{5140C60C-93DB-4D10-A75B-D4511E44A4C9}"/>
              </a:ext>
            </a:extLst>
          </p:cNvPr>
          <p:cNvSpPr/>
          <p:nvPr/>
        </p:nvSpPr>
        <p:spPr>
          <a:xfrm>
            <a:off x="9177070" y="5379729"/>
            <a:ext cx="1437449" cy="117373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rrow: Up 32">
            <a:extLst>
              <a:ext uri="{FF2B5EF4-FFF2-40B4-BE49-F238E27FC236}">
                <a16:creationId xmlns:a16="http://schemas.microsoft.com/office/drawing/2014/main" id="{5A321AE1-6648-4FDD-9212-BB190A83FFF8}"/>
              </a:ext>
            </a:extLst>
          </p:cNvPr>
          <p:cNvSpPr/>
          <p:nvPr/>
        </p:nvSpPr>
        <p:spPr>
          <a:xfrm>
            <a:off x="7678073" y="5234076"/>
            <a:ext cx="1437449" cy="117373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Arrow: Up 33">
            <a:extLst>
              <a:ext uri="{FF2B5EF4-FFF2-40B4-BE49-F238E27FC236}">
                <a16:creationId xmlns:a16="http://schemas.microsoft.com/office/drawing/2014/main" id="{4C4CE822-826B-4101-A7D2-50CBBBFEAC14}"/>
              </a:ext>
            </a:extLst>
          </p:cNvPr>
          <p:cNvSpPr/>
          <p:nvPr/>
        </p:nvSpPr>
        <p:spPr>
          <a:xfrm>
            <a:off x="10697865" y="5235074"/>
            <a:ext cx="1437449" cy="117373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94568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1000"/>
                                        <p:tgtEl>
                                          <p:spTgt spid="31"/>
                                        </p:tgtEl>
                                      </p:cBhvr>
                                    </p:animEffect>
                                    <p:anim calcmode="lin" valueType="num">
                                      <p:cBhvr>
                                        <p:cTn id="28" dur="1000" fill="hold"/>
                                        <p:tgtEl>
                                          <p:spTgt spid="31"/>
                                        </p:tgtEl>
                                        <p:attrNameLst>
                                          <p:attrName>ppt_x</p:attrName>
                                        </p:attrNameLst>
                                      </p:cBhvr>
                                      <p:tavLst>
                                        <p:tav tm="0">
                                          <p:val>
                                            <p:strVal val="#ppt_x"/>
                                          </p:val>
                                        </p:tav>
                                        <p:tav tm="100000">
                                          <p:val>
                                            <p:strVal val="#ppt_x"/>
                                          </p:val>
                                        </p:tav>
                                      </p:tavLst>
                                    </p:anim>
                                    <p:anim calcmode="lin" valueType="num">
                                      <p:cBhvr>
                                        <p:cTn id="29" dur="1000" fill="hold"/>
                                        <p:tgtEl>
                                          <p:spTgt spid="3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1000"/>
                                        <p:tgtEl>
                                          <p:spTgt spid="33"/>
                                        </p:tgtEl>
                                      </p:cBhvr>
                                    </p:animEffect>
                                    <p:anim calcmode="lin" valueType="num">
                                      <p:cBhvr>
                                        <p:cTn id="33" dur="1000" fill="hold"/>
                                        <p:tgtEl>
                                          <p:spTgt spid="33"/>
                                        </p:tgtEl>
                                        <p:attrNameLst>
                                          <p:attrName>ppt_x</p:attrName>
                                        </p:attrNameLst>
                                      </p:cBhvr>
                                      <p:tavLst>
                                        <p:tav tm="0">
                                          <p:val>
                                            <p:strVal val="#ppt_x"/>
                                          </p:val>
                                        </p:tav>
                                        <p:tav tm="100000">
                                          <p:val>
                                            <p:strVal val="#ppt_x"/>
                                          </p:val>
                                        </p:tav>
                                      </p:tavLst>
                                    </p:anim>
                                    <p:anim calcmode="lin" valueType="num">
                                      <p:cBhvr>
                                        <p:cTn id="34" dur="1000" fill="hold"/>
                                        <p:tgtEl>
                                          <p:spTgt spid="3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1000"/>
                                        <p:tgtEl>
                                          <p:spTgt spid="32"/>
                                        </p:tgtEl>
                                      </p:cBhvr>
                                    </p:animEffect>
                                    <p:anim calcmode="lin" valueType="num">
                                      <p:cBhvr>
                                        <p:cTn id="38" dur="1000" fill="hold"/>
                                        <p:tgtEl>
                                          <p:spTgt spid="32"/>
                                        </p:tgtEl>
                                        <p:attrNameLst>
                                          <p:attrName>ppt_x</p:attrName>
                                        </p:attrNameLst>
                                      </p:cBhvr>
                                      <p:tavLst>
                                        <p:tav tm="0">
                                          <p:val>
                                            <p:strVal val="#ppt_x"/>
                                          </p:val>
                                        </p:tav>
                                        <p:tav tm="100000">
                                          <p:val>
                                            <p:strVal val="#ppt_x"/>
                                          </p:val>
                                        </p:tav>
                                      </p:tavLst>
                                    </p:anim>
                                    <p:anim calcmode="lin" valueType="num">
                                      <p:cBhvr>
                                        <p:cTn id="39" dur="1000" fill="hold"/>
                                        <p:tgtEl>
                                          <p:spTgt spid="3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1000"/>
                                        <p:tgtEl>
                                          <p:spTgt spid="34"/>
                                        </p:tgtEl>
                                      </p:cBhvr>
                                    </p:animEffect>
                                    <p:anim calcmode="lin" valueType="num">
                                      <p:cBhvr>
                                        <p:cTn id="43" dur="1000" fill="hold"/>
                                        <p:tgtEl>
                                          <p:spTgt spid="34"/>
                                        </p:tgtEl>
                                        <p:attrNameLst>
                                          <p:attrName>ppt_x</p:attrName>
                                        </p:attrNameLst>
                                      </p:cBhvr>
                                      <p:tavLst>
                                        <p:tav tm="0">
                                          <p:val>
                                            <p:strVal val="#ppt_x"/>
                                          </p:val>
                                        </p:tav>
                                        <p:tav tm="100000">
                                          <p:val>
                                            <p:strVal val="#ppt_x"/>
                                          </p:val>
                                        </p:tav>
                                      </p:tavLst>
                                    </p:anim>
                                    <p:anim calcmode="lin" valueType="num">
                                      <p:cBhvr>
                                        <p:cTn id="44"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1000"/>
                                        <p:tgtEl>
                                          <p:spTgt spid="6"/>
                                        </p:tgtEl>
                                      </p:cBhvr>
                                    </p:animEffect>
                                    <p:anim calcmode="lin" valueType="num">
                                      <p:cBhvr>
                                        <p:cTn id="50" dur="1000" fill="hold"/>
                                        <p:tgtEl>
                                          <p:spTgt spid="6"/>
                                        </p:tgtEl>
                                        <p:attrNameLst>
                                          <p:attrName>ppt_x</p:attrName>
                                        </p:attrNameLst>
                                      </p:cBhvr>
                                      <p:tavLst>
                                        <p:tav tm="0">
                                          <p:val>
                                            <p:strVal val="#ppt_x"/>
                                          </p:val>
                                        </p:tav>
                                        <p:tav tm="100000">
                                          <p:val>
                                            <p:strVal val="#ppt_x"/>
                                          </p:val>
                                        </p:tav>
                                      </p:tavLst>
                                    </p:anim>
                                    <p:anim calcmode="lin" valueType="num">
                                      <p:cBhvr>
                                        <p:cTn id="51" dur="1000" fill="hold"/>
                                        <p:tgtEl>
                                          <p:spTgt spid="6"/>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1000"/>
                                        <p:tgtEl>
                                          <p:spTgt spid="7"/>
                                        </p:tgtEl>
                                      </p:cBhvr>
                                    </p:animEffect>
                                    <p:anim calcmode="lin" valueType="num">
                                      <p:cBhvr>
                                        <p:cTn id="55" dur="1000" fill="hold"/>
                                        <p:tgtEl>
                                          <p:spTgt spid="7"/>
                                        </p:tgtEl>
                                        <p:attrNameLst>
                                          <p:attrName>ppt_x</p:attrName>
                                        </p:attrNameLst>
                                      </p:cBhvr>
                                      <p:tavLst>
                                        <p:tav tm="0">
                                          <p:val>
                                            <p:strVal val="#ppt_x"/>
                                          </p:val>
                                        </p:tav>
                                        <p:tav tm="100000">
                                          <p:val>
                                            <p:strVal val="#ppt_x"/>
                                          </p:val>
                                        </p:tav>
                                      </p:tavLst>
                                    </p:anim>
                                    <p:anim calcmode="lin" valueType="num">
                                      <p:cBhvr>
                                        <p:cTn id="5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7" grpId="0" animBg="1"/>
      <p:bldP spid="28" grpId="0" animBg="1"/>
      <p:bldP spid="29" grpId="0" animBg="1"/>
      <p:bldP spid="30" grpId="0" animBg="1"/>
      <p:bldP spid="31" grpId="0" animBg="1"/>
      <p:bldP spid="32" grpId="0" animBg="1"/>
      <p:bldP spid="33" grpId="0" animBg="1"/>
      <p:bldP spid="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55758916-9441-4A1B-9498-64C9B8EC4E3C}"/>
              </a:ext>
            </a:extLst>
          </p:cNvPr>
          <p:cNvSpPr/>
          <p:nvPr/>
        </p:nvSpPr>
        <p:spPr>
          <a:xfrm>
            <a:off x="-14990" y="-14990"/>
            <a:ext cx="12216983" cy="5426439"/>
          </a:xfrm>
          <a:custGeom>
            <a:avLst/>
            <a:gdLst>
              <a:gd name="connsiteX0" fmla="*/ 29980 w 12216983"/>
              <a:gd name="connsiteY0" fmla="*/ 0 h 5426439"/>
              <a:gd name="connsiteX1" fmla="*/ 0 w 12216983"/>
              <a:gd name="connsiteY1" fmla="*/ 5366479 h 5426439"/>
              <a:gd name="connsiteX2" fmla="*/ 12201993 w 12216983"/>
              <a:gd name="connsiteY2" fmla="*/ 5426439 h 5426439"/>
              <a:gd name="connsiteX3" fmla="*/ 12216983 w 12216983"/>
              <a:gd name="connsiteY3" fmla="*/ 29980 h 5426439"/>
              <a:gd name="connsiteX4" fmla="*/ 29980 w 12216983"/>
              <a:gd name="connsiteY4" fmla="*/ 0 h 5426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16983" h="5426439">
                <a:moveTo>
                  <a:pt x="29980" y="0"/>
                </a:moveTo>
                <a:lnTo>
                  <a:pt x="0" y="5366479"/>
                </a:lnTo>
                <a:lnTo>
                  <a:pt x="12201993" y="5426439"/>
                </a:lnTo>
                <a:cubicBezTo>
                  <a:pt x="12206990" y="3627619"/>
                  <a:pt x="12211986" y="1828800"/>
                  <a:pt x="12216983" y="29980"/>
                </a:cubicBezTo>
                <a:lnTo>
                  <a:pt x="29980" y="0"/>
                </a:lnTo>
                <a:close/>
              </a:path>
            </a:pathLst>
          </a:cu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8EEC286-ED8B-4CBF-B03F-461AC6CA6FA2}"/>
              </a:ext>
            </a:extLst>
          </p:cNvPr>
          <p:cNvSpPr>
            <a:spLocks noGrp="1"/>
          </p:cNvSpPr>
          <p:nvPr>
            <p:ph type="title"/>
          </p:nvPr>
        </p:nvSpPr>
        <p:spPr/>
        <p:txBody>
          <a:bodyPr/>
          <a:lstStyle/>
          <a:p>
            <a:r>
              <a:rPr lang="en-GB" dirty="0"/>
              <a:t>Inside the coast</a:t>
            </a:r>
          </a:p>
        </p:txBody>
      </p:sp>
      <p:sp>
        <p:nvSpPr>
          <p:cNvPr id="3" name="Content Placeholder 2">
            <a:extLst>
              <a:ext uri="{FF2B5EF4-FFF2-40B4-BE49-F238E27FC236}">
                <a16:creationId xmlns:a16="http://schemas.microsoft.com/office/drawing/2014/main" id="{FF6FE6E8-9F53-495B-92F2-D53BE6607407}"/>
              </a:ext>
            </a:extLst>
          </p:cNvPr>
          <p:cNvSpPr>
            <a:spLocks noGrp="1"/>
          </p:cNvSpPr>
          <p:nvPr>
            <p:ph idx="1"/>
          </p:nvPr>
        </p:nvSpPr>
        <p:spPr>
          <a:xfrm>
            <a:off x="1024128" y="2285999"/>
            <a:ext cx="9720071" cy="1251679"/>
          </a:xfrm>
        </p:spPr>
        <p:txBody>
          <a:bodyPr>
            <a:normAutofit/>
          </a:bodyPr>
          <a:lstStyle/>
          <a:p>
            <a:r>
              <a:rPr lang="en-GB" sz="3600" dirty="0"/>
              <a:t>In the gaps sand and rocks can collect and form sandy or pebbly bays.</a:t>
            </a:r>
          </a:p>
        </p:txBody>
      </p:sp>
      <p:sp>
        <p:nvSpPr>
          <p:cNvPr id="5" name="Rectangle 4">
            <a:extLst>
              <a:ext uri="{FF2B5EF4-FFF2-40B4-BE49-F238E27FC236}">
                <a16:creationId xmlns:a16="http://schemas.microsoft.com/office/drawing/2014/main" id="{24339558-4865-432E-B426-56A084315481}"/>
              </a:ext>
            </a:extLst>
          </p:cNvPr>
          <p:cNvSpPr/>
          <p:nvPr/>
        </p:nvSpPr>
        <p:spPr>
          <a:xfrm>
            <a:off x="-14990" y="5358385"/>
            <a:ext cx="12206990" cy="1499615"/>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343B9FA-0E56-4CDD-84CF-225BBD1B0534}"/>
              </a:ext>
            </a:extLst>
          </p:cNvPr>
          <p:cNvSpPr/>
          <p:nvPr/>
        </p:nvSpPr>
        <p:spPr>
          <a:xfrm>
            <a:off x="1978913" y="-14990"/>
            <a:ext cx="522844" cy="5366479"/>
          </a:xfrm>
          <a:custGeom>
            <a:avLst/>
            <a:gdLst>
              <a:gd name="connsiteX0" fmla="*/ 276201 w 522844"/>
              <a:gd name="connsiteY0" fmla="*/ 5366479 h 5366479"/>
              <a:gd name="connsiteX1" fmla="*/ 6378 w 522844"/>
              <a:gd name="connsiteY1" fmla="*/ 3477718 h 5366479"/>
              <a:gd name="connsiteX2" fmla="*/ 516043 w 522844"/>
              <a:gd name="connsiteY2" fmla="*/ 1573967 h 5366479"/>
              <a:gd name="connsiteX3" fmla="*/ 216240 w 522844"/>
              <a:gd name="connsiteY3" fmla="*/ 0 h 5366479"/>
            </a:gdLst>
            <a:ahLst/>
            <a:cxnLst>
              <a:cxn ang="0">
                <a:pos x="connsiteX0" y="connsiteY0"/>
              </a:cxn>
              <a:cxn ang="0">
                <a:pos x="connsiteX1" y="connsiteY1"/>
              </a:cxn>
              <a:cxn ang="0">
                <a:pos x="connsiteX2" y="connsiteY2"/>
              </a:cxn>
              <a:cxn ang="0">
                <a:pos x="connsiteX3" y="connsiteY3"/>
              </a:cxn>
            </a:cxnLst>
            <a:rect l="l" t="t" r="r" b="b"/>
            <a:pathLst>
              <a:path w="522844" h="5366479">
                <a:moveTo>
                  <a:pt x="276201" y="5366479"/>
                </a:moveTo>
                <a:cubicBezTo>
                  <a:pt x="121302" y="4738141"/>
                  <a:pt x="-33596" y="4109803"/>
                  <a:pt x="6378" y="3477718"/>
                </a:cubicBezTo>
                <a:cubicBezTo>
                  <a:pt x="46352" y="2845633"/>
                  <a:pt x="481066" y="2153587"/>
                  <a:pt x="516043" y="1573967"/>
                </a:cubicBezTo>
                <a:cubicBezTo>
                  <a:pt x="551020" y="994347"/>
                  <a:pt x="451086" y="217357"/>
                  <a:pt x="216240" y="0"/>
                </a:cubicBezTo>
              </a:path>
            </a:pathLst>
          </a:cu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Freeform: Shape 8">
            <a:extLst>
              <a:ext uri="{FF2B5EF4-FFF2-40B4-BE49-F238E27FC236}">
                <a16:creationId xmlns:a16="http://schemas.microsoft.com/office/drawing/2014/main" id="{5D96A69A-6AC6-4C8C-93C9-0485F5F56C2B}"/>
              </a:ext>
            </a:extLst>
          </p:cNvPr>
          <p:cNvSpPr/>
          <p:nvPr/>
        </p:nvSpPr>
        <p:spPr>
          <a:xfrm>
            <a:off x="4479229" y="0"/>
            <a:ext cx="872260" cy="5336498"/>
          </a:xfrm>
          <a:custGeom>
            <a:avLst/>
            <a:gdLst>
              <a:gd name="connsiteX0" fmla="*/ 647407 w 872260"/>
              <a:gd name="connsiteY0" fmla="*/ 0 h 5336498"/>
              <a:gd name="connsiteX1" fmla="*/ 2830 w 872260"/>
              <a:gd name="connsiteY1" fmla="*/ 2803161 h 5336498"/>
              <a:gd name="connsiteX2" fmla="*/ 872260 w 872260"/>
              <a:gd name="connsiteY2" fmla="*/ 5336498 h 5336498"/>
            </a:gdLst>
            <a:ahLst/>
            <a:cxnLst>
              <a:cxn ang="0">
                <a:pos x="connsiteX0" y="connsiteY0"/>
              </a:cxn>
              <a:cxn ang="0">
                <a:pos x="connsiteX1" y="connsiteY1"/>
              </a:cxn>
              <a:cxn ang="0">
                <a:pos x="connsiteX2" y="connsiteY2"/>
              </a:cxn>
            </a:cxnLst>
            <a:rect l="l" t="t" r="r" b="b"/>
            <a:pathLst>
              <a:path w="872260" h="5336498">
                <a:moveTo>
                  <a:pt x="647407" y="0"/>
                </a:moveTo>
                <a:cubicBezTo>
                  <a:pt x="306381" y="956872"/>
                  <a:pt x="-34645" y="1913745"/>
                  <a:pt x="2830" y="2803161"/>
                </a:cubicBezTo>
                <a:cubicBezTo>
                  <a:pt x="40305" y="3692577"/>
                  <a:pt x="712365" y="4956747"/>
                  <a:pt x="872260" y="5336498"/>
                </a:cubicBezTo>
              </a:path>
            </a:pathLst>
          </a:cu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0" name="Freeform: Shape 9">
            <a:extLst>
              <a:ext uri="{FF2B5EF4-FFF2-40B4-BE49-F238E27FC236}">
                <a16:creationId xmlns:a16="http://schemas.microsoft.com/office/drawing/2014/main" id="{06AC3151-E7D5-48B5-A142-FC5F3146A240}"/>
              </a:ext>
            </a:extLst>
          </p:cNvPr>
          <p:cNvSpPr/>
          <p:nvPr/>
        </p:nvSpPr>
        <p:spPr>
          <a:xfrm>
            <a:off x="7420131" y="-14990"/>
            <a:ext cx="694425" cy="5351488"/>
          </a:xfrm>
          <a:custGeom>
            <a:avLst/>
            <a:gdLst>
              <a:gd name="connsiteX0" fmla="*/ 0 w 694425"/>
              <a:gd name="connsiteY0" fmla="*/ 0 h 5351488"/>
              <a:gd name="connsiteX1" fmla="*/ 689548 w 694425"/>
              <a:gd name="connsiteY1" fmla="*/ 2623279 h 5351488"/>
              <a:gd name="connsiteX2" fmla="*/ 314794 w 694425"/>
              <a:gd name="connsiteY2" fmla="*/ 5351488 h 5351488"/>
            </a:gdLst>
            <a:ahLst/>
            <a:cxnLst>
              <a:cxn ang="0">
                <a:pos x="connsiteX0" y="connsiteY0"/>
              </a:cxn>
              <a:cxn ang="0">
                <a:pos x="connsiteX1" y="connsiteY1"/>
              </a:cxn>
              <a:cxn ang="0">
                <a:pos x="connsiteX2" y="connsiteY2"/>
              </a:cxn>
            </a:cxnLst>
            <a:rect l="l" t="t" r="r" b="b"/>
            <a:pathLst>
              <a:path w="694425" h="5351488">
                <a:moveTo>
                  <a:pt x="0" y="0"/>
                </a:moveTo>
                <a:cubicBezTo>
                  <a:pt x="318541" y="865682"/>
                  <a:pt x="637082" y="1731364"/>
                  <a:pt x="689548" y="2623279"/>
                </a:cubicBezTo>
                <a:cubicBezTo>
                  <a:pt x="742014" y="3515194"/>
                  <a:pt x="354768" y="4921770"/>
                  <a:pt x="314794" y="5351488"/>
                </a:cubicBezTo>
              </a:path>
            </a:pathLst>
          </a:cu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1" name="Freeform: Shape 10">
            <a:extLst>
              <a:ext uri="{FF2B5EF4-FFF2-40B4-BE49-F238E27FC236}">
                <a16:creationId xmlns:a16="http://schemas.microsoft.com/office/drawing/2014/main" id="{2531CD96-3143-4BE3-8515-145C3EAE64A6}"/>
              </a:ext>
            </a:extLst>
          </p:cNvPr>
          <p:cNvSpPr/>
          <p:nvPr/>
        </p:nvSpPr>
        <p:spPr>
          <a:xfrm>
            <a:off x="9983215" y="14990"/>
            <a:ext cx="680931" cy="5351489"/>
          </a:xfrm>
          <a:custGeom>
            <a:avLst/>
            <a:gdLst>
              <a:gd name="connsiteX0" fmla="*/ 165126 w 680931"/>
              <a:gd name="connsiteY0" fmla="*/ 0 h 5351489"/>
              <a:gd name="connsiteX1" fmla="*/ 30215 w 680931"/>
              <a:gd name="connsiteY1" fmla="*/ 1663908 h 5351489"/>
              <a:gd name="connsiteX2" fmla="*/ 674792 w 680931"/>
              <a:gd name="connsiteY2" fmla="*/ 3507699 h 5351489"/>
              <a:gd name="connsiteX3" fmla="*/ 300037 w 680931"/>
              <a:gd name="connsiteY3" fmla="*/ 5351489 h 5351489"/>
            </a:gdLst>
            <a:ahLst/>
            <a:cxnLst>
              <a:cxn ang="0">
                <a:pos x="connsiteX0" y="connsiteY0"/>
              </a:cxn>
              <a:cxn ang="0">
                <a:pos x="connsiteX1" y="connsiteY1"/>
              </a:cxn>
              <a:cxn ang="0">
                <a:pos x="connsiteX2" y="connsiteY2"/>
              </a:cxn>
              <a:cxn ang="0">
                <a:pos x="connsiteX3" y="connsiteY3"/>
              </a:cxn>
            </a:cxnLst>
            <a:rect l="l" t="t" r="r" b="b"/>
            <a:pathLst>
              <a:path w="680931" h="5351489">
                <a:moveTo>
                  <a:pt x="165126" y="0"/>
                </a:moveTo>
                <a:cubicBezTo>
                  <a:pt x="55198" y="539646"/>
                  <a:pt x="-54729" y="1079292"/>
                  <a:pt x="30215" y="1663908"/>
                </a:cubicBezTo>
                <a:cubicBezTo>
                  <a:pt x="115159" y="2248524"/>
                  <a:pt x="629822" y="2893102"/>
                  <a:pt x="674792" y="3507699"/>
                </a:cubicBezTo>
                <a:cubicBezTo>
                  <a:pt x="719762" y="4122296"/>
                  <a:pt x="509899" y="4736892"/>
                  <a:pt x="300037" y="5351489"/>
                </a:cubicBezTo>
              </a:path>
            </a:pathLst>
          </a:cu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2" name="TextBox 11">
            <a:extLst>
              <a:ext uri="{FF2B5EF4-FFF2-40B4-BE49-F238E27FC236}">
                <a16:creationId xmlns:a16="http://schemas.microsoft.com/office/drawing/2014/main" id="{DB5FD4D4-4438-4466-BE8C-A2C4F7CA139A}"/>
              </a:ext>
            </a:extLst>
          </p:cNvPr>
          <p:cNvSpPr txBox="1"/>
          <p:nvPr/>
        </p:nvSpPr>
        <p:spPr>
          <a:xfrm>
            <a:off x="2719212" y="4249325"/>
            <a:ext cx="1776448" cy="584775"/>
          </a:xfrm>
          <a:prstGeom prst="rect">
            <a:avLst/>
          </a:prstGeom>
          <a:noFill/>
        </p:spPr>
        <p:txBody>
          <a:bodyPr wrap="none" rtlCol="0">
            <a:spAutoFit/>
          </a:bodyPr>
          <a:lstStyle/>
          <a:p>
            <a:r>
              <a:rPr lang="en-GB" sz="3200" dirty="0">
                <a:solidFill>
                  <a:schemeClr val="bg1">
                    <a:lumMod val="85000"/>
                  </a:schemeClr>
                </a:solidFill>
                <a:latin typeface="Bauhaus 93" panose="04030905020B02020C02" pitchFamily="82" charset="0"/>
              </a:rPr>
              <a:t>Soft rock</a:t>
            </a:r>
          </a:p>
        </p:txBody>
      </p:sp>
      <p:sp>
        <p:nvSpPr>
          <p:cNvPr id="13" name="TextBox 12">
            <a:extLst>
              <a:ext uri="{FF2B5EF4-FFF2-40B4-BE49-F238E27FC236}">
                <a16:creationId xmlns:a16="http://schemas.microsoft.com/office/drawing/2014/main" id="{F5F7DD9C-E4F2-439F-9B75-6ED8C2DB4B6D}"/>
              </a:ext>
            </a:extLst>
          </p:cNvPr>
          <p:cNvSpPr txBox="1"/>
          <p:nvPr/>
        </p:nvSpPr>
        <p:spPr>
          <a:xfrm>
            <a:off x="8229237" y="4217159"/>
            <a:ext cx="1776448" cy="584775"/>
          </a:xfrm>
          <a:prstGeom prst="rect">
            <a:avLst/>
          </a:prstGeom>
          <a:noFill/>
        </p:spPr>
        <p:txBody>
          <a:bodyPr wrap="none" rtlCol="0">
            <a:spAutoFit/>
          </a:bodyPr>
          <a:lstStyle/>
          <a:p>
            <a:r>
              <a:rPr lang="en-GB" sz="3200" dirty="0">
                <a:solidFill>
                  <a:schemeClr val="bg1">
                    <a:lumMod val="85000"/>
                  </a:schemeClr>
                </a:solidFill>
                <a:latin typeface="Bauhaus 93" panose="04030905020B02020C02" pitchFamily="82" charset="0"/>
              </a:rPr>
              <a:t>Soft rock</a:t>
            </a:r>
          </a:p>
        </p:txBody>
      </p:sp>
      <p:sp>
        <p:nvSpPr>
          <p:cNvPr id="15" name="TextBox 14">
            <a:extLst>
              <a:ext uri="{FF2B5EF4-FFF2-40B4-BE49-F238E27FC236}">
                <a16:creationId xmlns:a16="http://schemas.microsoft.com/office/drawing/2014/main" id="{E3223C54-ABCF-4C9F-91FD-1E2F5742429E}"/>
              </a:ext>
            </a:extLst>
          </p:cNvPr>
          <p:cNvSpPr txBox="1"/>
          <p:nvPr/>
        </p:nvSpPr>
        <p:spPr>
          <a:xfrm>
            <a:off x="62537" y="4695701"/>
            <a:ext cx="2121093" cy="523220"/>
          </a:xfrm>
          <a:prstGeom prst="rect">
            <a:avLst/>
          </a:prstGeom>
          <a:noFill/>
        </p:spPr>
        <p:txBody>
          <a:bodyPr wrap="none" rtlCol="0">
            <a:spAutoFit/>
          </a:bodyPr>
          <a:lstStyle/>
          <a:p>
            <a:r>
              <a:rPr lang="en-GB" sz="2800" dirty="0">
                <a:solidFill>
                  <a:schemeClr val="tx1">
                    <a:lumMod val="95000"/>
                    <a:lumOff val="5000"/>
                  </a:schemeClr>
                </a:solidFill>
                <a:latin typeface="Algerian" panose="04020705040A02060702" pitchFamily="82" charset="0"/>
              </a:rPr>
              <a:t>hard rock</a:t>
            </a:r>
          </a:p>
        </p:txBody>
      </p:sp>
      <p:sp>
        <p:nvSpPr>
          <p:cNvPr id="16" name="TextBox 15">
            <a:extLst>
              <a:ext uri="{FF2B5EF4-FFF2-40B4-BE49-F238E27FC236}">
                <a16:creationId xmlns:a16="http://schemas.microsoft.com/office/drawing/2014/main" id="{5504F46A-CCC9-467A-8406-06C8DE1DAA5F}"/>
              </a:ext>
            </a:extLst>
          </p:cNvPr>
          <p:cNvSpPr txBox="1"/>
          <p:nvPr/>
        </p:nvSpPr>
        <p:spPr>
          <a:xfrm>
            <a:off x="5608373" y="4667495"/>
            <a:ext cx="2121093" cy="523220"/>
          </a:xfrm>
          <a:prstGeom prst="rect">
            <a:avLst/>
          </a:prstGeom>
          <a:noFill/>
        </p:spPr>
        <p:txBody>
          <a:bodyPr wrap="none" rtlCol="0">
            <a:spAutoFit/>
          </a:bodyPr>
          <a:lstStyle/>
          <a:p>
            <a:r>
              <a:rPr lang="en-GB" sz="2800" dirty="0">
                <a:solidFill>
                  <a:schemeClr val="tx1">
                    <a:lumMod val="95000"/>
                    <a:lumOff val="5000"/>
                  </a:schemeClr>
                </a:solidFill>
                <a:latin typeface="Algerian" panose="04020705040A02060702" pitchFamily="82" charset="0"/>
              </a:rPr>
              <a:t>hard rock</a:t>
            </a:r>
          </a:p>
        </p:txBody>
      </p:sp>
      <p:sp>
        <p:nvSpPr>
          <p:cNvPr id="17" name="TextBox 16">
            <a:extLst>
              <a:ext uri="{FF2B5EF4-FFF2-40B4-BE49-F238E27FC236}">
                <a16:creationId xmlns:a16="http://schemas.microsoft.com/office/drawing/2014/main" id="{9BC4F7BD-0454-4B73-9FC4-864D3CB9DDDD}"/>
              </a:ext>
            </a:extLst>
          </p:cNvPr>
          <p:cNvSpPr txBox="1"/>
          <p:nvPr/>
        </p:nvSpPr>
        <p:spPr>
          <a:xfrm>
            <a:off x="10819573" y="4324881"/>
            <a:ext cx="1217000" cy="954107"/>
          </a:xfrm>
          <a:prstGeom prst="rect">
            <a:avLst/>
          </a:prstGeom>
          <a:noFill/>
        </p:spPr>
        <p:txBody>
          <a:bodyPr wrap="none" rtlCol="0">
            <a:spAutoFit/>
          </a:bodyPr>
          <a:lstStyle/>
          <a:p>
            <a:pPr algn="ctr"/>
            <a:r>
              <a:rPr lang="en-GB" sz="2800" dirty="0">
                <a:solidFill>
                  <a:schemeClr val="tx1">
                    <a:lumMod val="95000"/>
                    <a:lumOff val="5000"/>
                  </a:schemeClr>
                </a:solidFill>
                <a:latin typeface="Algerian" panose="04020705040A02060702" pitchFamily="82" charset="0"/>
              </a:rPr>
              <a:t>hard </a:t>
            </a:r>
          </a:p>
          <a:p>
            <a:pPr algn="ctr"/>
            <a:r>
              <a:rPr lang="en-GB" sz="2800" dirty="0">
                <a:solidFill>
                  <a:schemeClr val="tx1">
                    <a:lumMod val="95000"/>
                    <a:lumOff val="5000"/>
                  </a:schemeClr>
                </a:solidFill>
                <a:latin typeface="Algerian" panose="04020705040A02060702" pitchFamily="82" charset="0"/>
              </a:rPr>
              <a:t>rock</a:t>
            </a:r>
          </a:p>
        </p:txBody>
      </p:sp>
      <p:sp>
        <p:nvSpPr>
          <p:cNvPr id="6" name="Freeform: Shape 5">
            <a:extLst>
              <a:ext uri="{FF2B5EF4-FFF2-40B4-BE49-F238E27FC236}">
                <a16:creationId xmlns:a16="http://schemas.microsoft.com/office/drawing/2014/main" id="{0D28D21F-5433-4CF1-A19A-E7AD1AEE0E6E}"/>
              </a:ext>
            </a:extLst>
          </p:cNvPr>
          <p:cNvSpPr/>
          <p:nvPr/>
        </p:nvSpPr>
        <p:spPr>
          <a:xfrm>
            <a:off x="2113613" y="4871617"/>
            <a:ext cx="3282846" cy="523220"/>
          </a:xfrm>
          <a:custGeom>
            <a:avLst/>
            <a:gdLst>
              <a:gd name="connsiteX0" fmla="*/ 0 w 3282846"/>
              <a:gd name="connsiteY0" fmla="*/ 449705 h 494676"/>
              <a:gd name="connsiteX1" fmla="*/ 0 w 3282846"/>
              <a:gd name="connsiteY1" fmla="*/ 449705 h 494676"/>
              <a:gd name="connsiteX2" fmla="*/ 179882 w 3282846"/>
              <a:gd name="connsiteY2" fmla="*/ 419725 h 494676"/>
              <a:gd name="connsiteX3" fmla="*/ 269823 w 3282846"/>
              <a:gd name="connsiteY3" fmla="*/ 359764 h 494676"/>
              <a:gd name="connsiteX4" fmla="*/ 359764 w 3282846"/>
              <a:gd name="connsiteY4" fmla="*/ 299804 h 494676"/>
              <a:gd name="connsiteX5" fmla="*/ 494676 w 3282846"/>
              <a:gd name="connsiteY5" fmla="*/ 239843 h 494676"/>
              <a:gd name="connsiteX6" fmla="*/ 539646 w 3282846"/>
              <a:gd name="connsiteY6" fmla="*/ 224853 h 494676"/>
              <a:gd name="connsiteX7" fmla="*/ 809469 w 3282846"/>
              <a:gd name="connsiteY7" fmla="*/ 104932 h 494676"/>
              <a:gd name="connsiteX8" fmla="*/ 1753849 w 3282846"/>
              <a:gd name="connsiteY8" fmla="*/ 0 h 494676"/>
              <a:gd name="connsiteX9" fmla="*/ 2488367 w 3282846"/>
              <a:gd name="connsiteY9" fmla="*/ 104932 h 494676"/>
              <a:gd name="connsiteX10" fmla="*/ 2998033 w 3282846"/>
              <a:gd name="connsiteY10" fmla="*/ 194873 h 494676"/>
              <a:gd name="connsiteX11" fmla="*/ 3237876 w 3282846"/>
              <a:gd name="connsiteY11" fmla="*/ 449705 h 494676"/>
              <a:gd name="connsiteX12" fmla="*/ 3282846 w 3282846"/>
              <a:gd name="connsiteY12" fmla="*/ 494676 h 494676"/>
              <a:gd name="connsiteX13" fmla="*/ 74951 w 3282846"/>
              <a:gd name="connsiteY13" fmla="*/ 464696 h 494676"/>
              <a:gd name="connsiteX14" fmla="*/ 104931 w 3282846"/>
              <a:gd name="connsiteY14" fmla="*/ 434715 h 494676"/>
              <a:gd name="connsiteX15" fmla="*/ 104931 w 3282846"/>
              <a:gd name="connsiteY15" fmla="*/ 434715 h 494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2846" h="494676">
                <a:moveTo>
                  <a:pt x="0" y="449705"/>
                </a:moveTo>
                <a:lnTo>
                  <a:pt x="0" y="449705"/>
                </a:lnTo>
                <a:cubicBezTo>
                  <a:pt x="24767" y="446953"/>
                  <a:pt x="135934" y="444140"/>
                  <a:pt x="179882" y="419725"/>
                </a:cubicBezTo>
                <a:cubicBezTo>
                  <a:pt x="211380" y="402226"/>
                  <a:pt x="239843" y="379751"/>
                  <a:pt x="269823" y="359764"/>
                </a:cubicBezTo>
                <a:lnTo>
                  <a:pt x="359764" y="299804"/>
                </a:lnTo>
                <a:cubicBezTo>
                  <a:pt x="431030" y="252293"/>
                  <a:pt x="387642" y="275521"/>
                  <a:pt x="494676" y="239843"/>
                </a:cubicBezTo>
                <a:lnTo>
                  <a:pt x="539646" y="224853"/>
                </a:lnTo>
                <a:lnTo>
                  <a:pt x="809469" y="104932"/>
                </a:lnTo>
                <a:lnTo>
                  <a:pt x="1753849" y="0"/>
                </a:lnTo>
                <a:lnTo>
                  <a:pt x="2488367" y="104932"/>
                </a:lnTo>
                <a:lnTo>
                  <a:pt x="2998033" y="194873"/>
                </a:lnTo>
                <a:lnTo>
                  <a:pt x="3237876" y="449705"/>
                </a:lnTo>
                <a:lnTo>
                  <a:pt x="3282846" y="494676"/>
                </a:lnTo>
                <a:lnTo>
                  <a:pt x="74951" y="464696"/>
                </a:lnTo>
                <a:lnTo>
                  <a:pt x="104931" y="434715"/>
                </a:lnTo>
                <a:lnTo>
                  <a:pt x="104931" y="434715"/>
                </a:lnTo>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reeform: Shape 6">
            <a:extLst>
              <a:ext uri="{FF2B5EF4-FFF2-40B4-BE49-F238E27FC236}">
                <a16:creationId xmlns:a16="http://schemas.microsoft.com/office/drawing/2014/main" id="{692495CE-5271-41A9-BE9B-844C302DF900}"/>
              </a:ext>
            </a:extLst>
          </p:cNvPr>
          <p:cNvSpPr/>
          <p:nvPr/>
        </p:nvSpPr>
        <p:spPr>
          <a:xfrm>
            <a:off x="7615003" y="5006715"/>
            <a:ext cx="2713220" cy="344774"/>
          </a:xfrm>
          <a:custGeom>
            <a:avLst/>
            <a:gdLst>
              <a:gd name="connsiteX0" fmla="*/ 0 w 2713220"/>
              <a:gd name="connsiteY0" fmla="*/ 344774 h 344774"/>
              <a:gd name="connsiteX1" fmla="*/ 449705 w 2713220"/>
              <a:gd name="connsiteY1" fmla="*/ 89941 h 344774"/>
              <a:gd name="connsiteX2" fmla="*/ 764499 w 2713220"/>
              <a:gd name="connsiteY2" fmla="*/ 104931 h 344774"/>
              <a:gd name="connsiteX3" fmla="*/ 1094282 w 2713220"/>
              <a:gd name="connsiteY3" fmla="*/ 134911 h 344774"/>
              <a:gd name="connsiteX4" fmla="*/ 1499017 w 2713220"/>
              <a:gd name="connsiteY4" fmla="*/ 0 h 344774"/>
              <a:gd name="connsiteX5" fmla="*/ 1873771 w 2713220"/>
              <a:gd name="connsiteY5" fmla="*/ 104931 h 344774"/>
              <a:gd name="connsiteX6" fmla="*/ 2443397 w 2713220"/>
              <a:gd name="connsiteY6" fmla="*/ 134911 h 344774"/>
              <a:gd name="connsiteX7" fmla="*/ 2713220 w 2713220"/>
              <a:gd name="connsiteY7" fmla="*/ 329783 h 344774"/>
              <a:gd name="connsiteX8" fmla="*/ 2683240 w 2713220"/>
              <a:gd name="connsiteY8" fmla="*/ 344774 h 344774"/>
              <a:gd name="connsiteX9" fmla="*/ 74951 w 2713220"/>
              <a:gd name="connsiteY9" fmla="*/ 344774 h 344774"/>
              <a:gd name="connsiteX10" fmla="*/ 0 w 2713220"/>
              <a:gd name="connsiteY10" fmla="*/ 344774 h 344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13220" h="344774">
                <a:moveTo>
                  <a:pt x="0" y="344774"/>
                </a:moveTo>
                <a:lnTo>
                  <a:pt x="449705" y="89941"/>
                </a:lnTo>
                <a:lnTo>
                  <a:pt x="764499" y="104931"/>
                </a:lnTo>
                <a:lnTo>
                  <a:pt x="1094282" y="134911"/>
                </a:lnTo>
                <a:lnTo>
                  <a:pt x="1499017" y="0"/>
                </a:lnTo>
                <a:lnTo>
                  <a:pt x="1873771" y="104931"/>
                </a:lnTo>
                <a:lnTo>
                  <a:pt x="2443397" y="134911"/>
                </a:lnTo>
                <a:lnTo>
                  <a:pt x="2713220" y="329783"/>
                </a:lnTo>
                <a:lnTo>
                  <a:pt x="2683240" y="344774"/>
                </a:lnTo>
                <a:lnTo>
                  <a:pt x="74951" y="344774"/>
                </a:lnTo>
                <a:lnTo>
                  <a:pt x="0" y="344774"/>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04960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C61657BD-3333-446A-A16A-CBDC77C8E55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 name="Rectangle 72">
            <a:extLst>
              <a:ext uri="{FF2B5EF4-FFF2-40B4-BE49-F238E27FC236}">
                <a16:creationId xmlns:a16="http://schemas.microsoft.com/office/drawing/2014/main" id="{52CAFF06-4D3A-42A5-8614-B1FA47EA0F6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643467"/>
            <a:ext cx="10905066" cy="5571066"/>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Image result for Uk beaches">
            <a:extLst>
              <a:ext uri="{FF2B5EF4-FFF2-40B4-BE49-F238E27FC236}">
                <a16:creationId xmlns:a16="http://schemas.microsoft.com/office/drawing/2014/main" id="{513969EE-540C-4660-8276-765FD24C5C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6444" y="804333"/>
            <a:ext cx="6999108" cy="524933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3">
            <a:extLst>
              <a:ext uri="{FF2B5EF4-FFF2-40B4-BE49-F238E27FC236}">
                <a16:creationId xmlns:a16="http://schemas.microsoft.com/office/drawing/2014/main" id="{B7CE4B54-98D6-457B-86C2-ACDC475F5654}"/>
              </a:ext>
            </a:extLst>
          </p:cNvPr>
          <p:cNvSpPr txBox="1">
            <a:spLocks noChangeArrowheads="1"/>
          </p:cNvSpPr>
          <p:nvPr/>
        </p:nvSpPr>
        <p:spPr bwMode="auto">
          <a:xfrm>
            <a:off x="315968" y="92610"/>
            <a:ext cx="11560060" cy="1532334"/>
          </a:xfrm>
          <a:prstGeom prst="roundRect">
            <a:avLst/>
          </a:prstGeom>
          <a:ln/>
        </p:spPr>
        <p:style>
          <a:lnRef idx="1">
            <a:schemeClr val="accent6"/>
          </a:lnRef>
          <a:fillRef idx="2">
            <a:schemeClr val="accent6"/>
          </a:fillRef>
          <a:effectRef idx="1">
            <a:schemeClr val="accent6"/>
          </a:effectRef>
          <a:fontRef idx="minor">
            <a:schemeClr val="dk1"/>
          </a:fontRef>
        </p:style>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800" b="1" dirty="0">
                <a:solidFill>
                  <a:schemeClr val="accent5">
                    <a:lumMod val="50000"/>
                  </a:schemeClr>
                </a:solidFill>
                <a:latin typeface="Leelawadee UI Semilight" panose="020B0402040204020203" pitchFamily="34" charset="-34"/>
                <a:ea typeface="Letter-join 36" charset="0"/>
                <a:cs typeface="Leelawadee UI Semilight" panose="020B0402040204020203" pitchFamily="34" charset="-34"/>
              </a:rPr>
              <a:t>These lovely sandy bays are formed as the weaker section of coastline here have been eroded. The headlands stick out as they are harder more resistant rock which aren’t as easily eroded.</a:t>
            </a:r>
          </a:p>
        </p:txBody>
      </p:sp>
      <p:cxnSp>
        <p:nvCxnSpPr>
          <p:cNvPr id="6" name="Straight Arrow Connector 5">
            <a:extLst>
              <a:ext uri="{FF2B5EF4-FFF2-40B4-BE49-F238E27FC236}">
                <a16:creationId xmlns:a16="http://schemas.microsoft.com/office/drawing/2014/main" id="{DFD5D230-4C31-4DB7-A8E2-D6A8842125A1}"/>
              </a:ext>
            </a:extLst>
          </p:cNvPr>
          <p:cNvCxnSpPr>
            <a:cxnSpLocks/>
          </p:cNvCxnSpPr>
          <p:nvPr/>
        </p:nvCxnSpPr>
        <p:spPr>
          <a:xfrm>
            <a:off x="3824181" y="3100802"/>
            <a:ext cx="2271817" cy="240569"/>
          </a:xfrm>
          <a:prstGeom prst="straightConnector1">
            <a:avLst/>
          </a:prstGeom>
          <a:ln w="57150">
            <a:solidFill>
              <a:schemeClr val="accent5">
                <a:lumMod val="60000"/>
                <a:lumOff val="40000"/>
              </a:schemeClr>
            </a:solidFill>
            <a:tailEnd type="arrow"/>
          </a:ln>
        </p:spPr>
        <p:style>
          <a:lnRef idx="3">
            <a:schemeClr val="accent5"/>
          </a:lnRef>
          <a:fillRef idx="0">
            <a:schemeClr val="accent5"/>
          </a:fillRef>
          <a:effectRef idx="2">
            <a:schemeClr val="accent5"/>
          </a:effectRef>
          <a:fontRef idx="minor">
            <a:schemeClr val="tx1"/>
          </a:fontRef>
        </p:style>
      </p:cxnSp>
      <p:cxnSp>
        <p:nvCxnSpPr>
          <p:cNvPr id="8" name="Straight Arrow Connector 7">
            <a:extLst>
              <a:ext uri="{FF2B5EF4-FFF2-40B4-BE49-F238E27FC236}">
                <a16:creationId xmlns:a16="http://schemas.microsoft.com/office/drawing/2014/main" id="{2144E18D-9C7C-485F-8435-D562D7A5BE51}"/>
              </a:ext>
            </a:extLst>
          </p:cNvPr>
          <p:cNvCxnSpPr>
            <a:cxnSpLocks/>
            <a:stCxn id="9" idx="2"/>
          </p:cNvCxnSpPr>
          <p:nvPr/>
        </p:nvCxnSpPr>
        <p:spPr>
          <a:xfrm>
            <a:off x="1973072" y="3628606"/>
            <a:ext cx="3524518" cy="1372549"/>
          </a:xfrm>
          <a:prstGeom prst="straightConnector1">
            <a:avLst/>
          </a:prstGeom>
          <a:ln w="57150">
            <a:solidFill>
              <a:schemeClr val="accent5">
                <a:lumMod val="60000"/>
                <a:lumOff val="40000"/>
              </a:schemeClr>
            </a:solidFill>
            <a:tailEnd type="arrow"/>
          </a:ln>
        </p:spPr>
        <p:style>
          <a:lnRef idx="3">
            <a:schemeClr val="accent5"/>
          </a:lnRef>
          <a:fillRef idx="0">
            <a:schemeClr val="accent5"/>
          </a:fillRef>
          <a:effectRef idx="2">
            <a:schemeClr val="accent5"/>
          </a:effectRef>
          <a:fontRef idx="minor">
            <a:schemeClr val="tx1"/>
          </a:fontRef>
        </p:style>
      </p:cxnSp>
      <p:sp>
        <p:nvSpPr>
          <p:cNvPr id="9" name="TextBox 8">
            <a:extLst>
              <a:ext uri="{FF2B5EF4-FFF2-40B4-BE49-F238E27FC236}">
                <a16:creationId xmlns:a16="http://schemas.microsoft.com/office/drawing/2014/main" id="{8701FC69-7B39-4049-A73B-A3FF47FA133D}"/>
              </a:ext>
            </a:extLst>
          </p:cNvPr>
          <p:cNvSpPr txBox="1">
            <a:spLocks noChangeArrowheads="1"/>
          </p:cNvSpPr>
          <p:nvPr/>
        </p:nvSpPr>
        <p:spPr bwMode="auto">
          <a:xfrm>
            <a:off x="121962" y="2572998"/>
            <a:ext cx="3702219" cy="1055608"/>
          </a:xfrm>
          <a:prstGeom prst="round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5"/>
          </a:lnRef>
          <a:fillRef idx="1">
            <a:schemeClr val="lt1"/>
          </a:fillRef>
          <a:effectRef idx="0">
            <a:schemeClr val="accent5"/>
          </a:effectRef>
          <a:fontRef idx="minor">
            <a:schemeClr val="dk1"/>
          </a:fontRef>
        </p:style>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altLang="en-US" sz="2800" dirty="0">
                <a:latin typeface="Berlin Sans FB Demi" panose="020E0802020502020306" pitchFamily="34" charset="0"/>
                <a:ea typeface="Letter-join 36" charset="0"/>
                <a:cs typeface="Letter-join 36" charset="0"/>
              </a:rPr>
              <a:t>Harder, more resistant rock</a:t>
            </a:r>
          </a:p>
        </p:txBody>
      </p:sp>
      <p:cxnSp>
        <p:nvCxnSpPr>
          <p:cNvPr id="14" name="Straight Arrow Connector 13">
            <a:extLst>
              <a:ext uri="{FF2B5EF4-FFF2-40B4-BE49-F238E27FC236}">
                <a16:creationId xmlns:a16="http://schemas.microsoft.com/office/drawing/2014/main" id="{6F8ECF7C-9FFB-4347-BC7D-2B397562D55C}"/>
              </a:ext>
            </a:extLst>
          </p:cNvPr>
          <p:cNvCxnSpPr>
            <a:cxnSpLocks/>
            <a:stCxn id="16" idx="1"/>
          </p:cNvCxnSpPr>
          <p:nvPr/>
        </p:nvCxnSpPr>
        <p:spPr>
          <a:xfrm flipH="1">
            <a:off x="3377939" y="2165078"/>
            <a:ext cx="2399220" cy="3265230"/>
          </a:xfrm>
          <a:prstGeom prst="straightConnector1">
            <a:avLst/>
          </a:prstGeom>
          <a:ln w="57150">
            <a:tailEnd type="arrow"/>
          </a:ln>
        </p:spPr>
        <p:style>
          <a:lnRef idx="3">
            <a:schemeClr val="accent3"/>
          </a:lnRef>
          <a:fillRef idx="0">
            <a:schemeClr val="accent3"/>
          </a:fillRef>
          <a:effectRef idx="2">
            <a:schemeClr val="accent3"/>
          </a:effectRef>
          <a:fontRef idx="minor">
            <a:schemeClr val="tx1"/>
          </a:fontRef>
        </p:style>
      </p:cxnSp>
      <p:cxnSp>
        <p:nvCxnSpPr>
          <p:cNvPr id="15" name="Straight Arrow Connector 14">
            <a:extLst>
              <a:ext uri="{FF2B5EF4-FFF2-40B4-BE49-F238E27FC236}">
                <a16:creationId xmlns:a16="http://schemas.microsoft.com/office/drawing/2014/main" id="{C673A84B-DF20-49C3-A7FF-F2104E4CA79A}"/>
              </a:ext>
            </a:extLst>
          </p:cNvPr>
          <p:cNvCxnSpPr>
            <a:cxnSpLocks/>
            <a:stCxn id="16" idx="2"/>
          </p:cNvCxnSpPr>
          <p:nvPr/>
        </p:nvCxnSpPr>
        <p:spPr>
          <a:xfrm>
            <a:off x="8885968" y="2624778"/>
            <a:ext cx="0" cy="1192617"/>
          </a:xfrm>
          <a:prstGeom prst="straightConnector1">
            <a:avLst/>
          </a:prstGeom>
          <a:ln w="57150">
            <a:tailEnd type="arrow"/>
          </a:ln>
        </p:spPr>
        <p:style>
          <a:lnRef idx="3">
            <a:schemeClr val="accent3"/>
          </a:lnRef>
          <a:fillRef idx="0">
            <a:schemeClr val="accent3"/>
          </a:fillRef>
          <a:effectRef idx="2">
            <a:schemeClr val="accent3"/>
          </a:effectRef>
          <a:fontRef idx="minor">
            <a:schemeClr val="tx1"/>
          </a:fontRef>
        </p:style>
      </p:cxnSp>
      <p:sp>
        <p:nvSpPr>
          <p:cNvPr id="16" name="TextBox 15">
            <a:extLst>
              <a:ext uri="{FF2B5EF4-FFF2-40B4-BE49-F238E27FC236}">
                <a16:creationId xmlns:a16="http://schemas.microsoft.com/office/drawing/2014/main" id="{00298D50-2F01-4FAF-B0AF-97F317C70502}"/>
              </a:ext>
            </a:extLst>
          </p:cNvPr>
          <p:cNvSpPr txBox="1">
            <a:spLocks noChangeArrowheads="1"/>
          </p:cNvSpPr>
          <p:nvPr/>
        </p:nvSpPr>
        <p:spPr bwMode="auto">
          <a:xfrm>
            <a:off x="5777159" y="1705377"/>
            <a:ext cx="6217618" cy="919401"/>
          </a:xfrm>
          <a:prstGeom prst="round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3"/>
          </a:lnRef>
          <a:fillRef idx="1">
            <a:schemeClr val="lt1"/>
          </a:fillRef>
          <a:effectRef idx="0">
            <a:schemeClr val="accent3"/>
          </a:effectRef>
          <a:fontRef idx="minor">
            <a:schemeClr val="dk1"/>
          </a:fontRef>
        </p:style>
        <p:txBody>
          <a:bodyPr wrap="square">
            <a:spAutoFit/>
          </a:bodyPr>
          <a:lstStyle>
            <a:defPPr>
              <a:defRPr lang="en-US"/>
            </a:defPPr>
            <a:lvl1pPr algn="ctr">
              <a:defRPr sz="2800">
                <a:latin typeface="Berlin Sans FB Demi" panose="020E0802020502020306" pitchFamily="34" charset="0"/>
                <a:ea typeface="Letter-join 36" charset="0"/>
                <a:cs typeface="Letter-join 36" charset="0"/>
              </a:defRPr>
            </a:lvl1pPr>
            <a:lvl2pPr marL="742950" indent="-285750" eaLnBrk="0" hangingPunct="0">
              <a:defRPr>
                <a:latin typeface="Arial" charset="0"/>
              </a:defRPr>
            </a:lvl2pPr>
            <a:lvl3pPr marL="1143000" indent="-228600" eaLnBrk="0" hangingPunct="0">
              <a:defRPr>
                <a:latin typeface="Arial" charset="0"/>
              </a:defRPr>
            </a:lvl3pPr>
            <a:lvl4pPr marL="1600200" indent="-228600" eaLnBrk="0" hangingPunct="0">
              <a:defRPr>
                <a:latin typeface="Arial" charset="0"/>
              </a:defRPr>
            </a:lvl4pPr>
            <a:lvl5pPr marL="2057400" indent="-228600" eaLnBrk="0" hangingPunct="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r>
              <a:rPr lang="en-GB" altLang="en-US" sz="2400" dirty="0">
                <a:latin typeface="Leelawadee UI Semilight" panose="020B0402040204020203" pitchFamily="34" charset="-34"/>
                <a:cs typeface="Leelawadee UI Semilight" panose="020B0402040204020203" pitchFamily="34" charset="-34"/>
              </a:rPr>
              <a:t>Softer, less resistant rock has already been eroded. Sediment has formed beaches.</a:t>
            </a:r>
          </a:p>
        </p:txBody>
      </p:sp>
    </p:spTree>
    <p:extLst>
      <p:ext uri="{BB962C8B-B14F-4D97-AF65-F5344CB8AC3E}">
        <p14:creationId xmlns:p14="http://schemas.microsoft.com/office/powerpoint/2010/main" val="1975891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1+ppt_h/2"/>
                                          </p:val>
                                        </p:tav>
                                      </p:tavLst>
                                    </p:anim>
                                    <p:set>
                                      <p:cBhvr>
                                        <p:cTn id="8" dur="1" fill="hold">
                                          <p:stCondLst>
                                            <p:cond delay="499"/>
                                          </p:stCondLst>
                                        </p:cTn>
                                        <p:tgtEl>
                                          <p:spTgt spid="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dissolv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dissolv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xit" presetSubtype="4" fill="hold" nodeType="clickEffect">
                                  <p:stCondLst>
                                    <p:cond delay="0"/>
                                  </p:stCondLst>
                                  <p:childTnLst>
                                    <p:anim calcmode="lin" valueType="num">
                                      <p:cBhvr additive="base">
                                        <p:cTn id="27" dur="500"/>
                                        <p:tgtEl>
                                          <p:spTgt spid="6"/>
                                        </p:tgtEl>
                                        <p:attrNameLst>
                                          <p:attrName>ppt_x</p:attrName>
                                        </p:attrNameLst>
                                      </p:cBhvr>
                                      <p:tavLst>
                                        <p:tav tm="0">
                                          <p:val>
                                            <p:strVal val="ppt_x"/>
                                          </p:val>
                                        </p:tav>
                                        <p:tav tm="100000">
                                          <p:val>
                                            <p:strVal val="ppt_x"/>
                                          </p:val>
                                        </p:tav>
                                      </p:tavLst>
                                    </p:anim>
                                    <p:anim calcmode="lin" valueType="num">
                                      <p:cBhvr additive="base">
                                        <p:cTn id="28" dur="500"/>
                                        <p:tgtEl>
                                          <p:spTgt spid="6"/>
                                        </p:tgtEl>
                                        <p:attrNameLst>
                                          <p:attrName>ppt_y</p:attrName>
                                        </p:attrNameLst>
                                      </p:cBhvr>
                                      <p:tavLst>
                                        <p:tav tm="0">
                                          <p:val>
                                            <p:strVal val="ppt_y"/>
                                          </p:val>
                                        </p:tav>
                                        <p:tav tm="100000">
                                          <p:val>
                                            <p:strVal val="1+ppt_h/2"/>
                                          </p:val>
                                        </p:tav>
                                      </p:tavLst>
                                    </p:anim>
                                    <p:set>
                                      <p:cBhvr>
                                        <p:cTn id="29" dur="1" fill="hold">
                                          <p:stCondLst>
                                            <p:cond delay="499"/>
                                          </p:stCondLst>
                                        </p:cTn>
                                        <p:tgtEl>
                                          <p:spTgt spid="6"/>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2" presetClass="exit" presetSubtype="4" fill="hold" nodeType="clickEffect">
                                  <p:stCondLst>
                                    <p:cond delay="0"/>
                                  </p:stCondLst>
                                  <p:childTnLst>
                                    <p:anim calcmode="lin" valueType="num">
                                      <p:cBhvr additive="base">
                                        <p:cTn id="33" dur="500"/>
                                        <p:tgtEl>
                                          <p:spTgt spid="8"/>
                                        </p:tgtEl>
                                        <p:attrNameLst>
                                          <p:attrName>ppt_x</p:attrName>
                                        </p:attrNameLst>
                                      </p:cBhvr>
                                      <p:tavLst>
                                        <p:tav tm="0">
                                          <p:val>
                                            <p:strVal val="ppt_x"/>
                                          </p:val>
                                        </p:tav>
                                        <p:tav tm="100000">
                                          <p:val>
                                            <p:strVal val="ppt_x"/>
                                          </p:val>
                                        </p:tav>
                                      </p:tavLst>
                                    </p:anim>
                                    <p:anim calcmode="lin" valueType="num">
                                      <p:cBhvr additive="base">
                                        <p:cTn id="34" dur="500"/>
                                        <p:tgtEl>
                                          <p:spTgt spid="8"/>
                                        </p:tgtEl>
                                        <p:attrNameLst>
                                          <p:attrName>ppt_y</p:attrName>
                                        </p:attrNameLst>
                                      </p:cBhvr>
                                      <p:tavLst>
                                        <p:tav tm="0">
                                          <p:val>
                                            <p:strVal val="ppt_y"/>
                                          </p:val>
                                        </p:tav>
                                        <p:tav tm="100000">
                                          <p:val>
                                            <p:strVal val="1+ppt_h/2"/>
                                          </p:val>
                                        </p:tav>
                                      </p:tavLst>
                                    </p:anim>
                                    <p:set>
                                      <p:cBhvr>
                                        <p:cTn id="35" dur="1" fill="hold">
                                          <p:stCondLst>
                                            <p:cond delay="499"/>
                                          </p:stCondLst>
                                        </p:cTn>
                                        <p:tgtEl>
                                          <p:spTgt spid="8"/>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2" presetClass="exit" presetSubtype="4" fill="hold" grpId="1" nodeType="clickEffect">
                                  <p:stCondLst>
                                    <p:cond delay="0"/>
                                  </p:stCondLst>
                                  <p:childTnLst>
                                    <p:anim calcmode="lin" valueType="num">
                                      <p:cBhvr additive="base">
                                        <p:cTn id="39" dur="500"/>
                                        <p:tgtEl>
                                          <p:spTgt spid="9"/>
                                        </p:tgtEl>
                                        <p:attrNameLst>
                                          <p:attrName>ppt_x</p:attrName>
                                        </p:attrNameLst>
                                      </p:cBhvr>
                                      <p:tavLst>
                                        <p:tav tm="0">
                                          <p:val>
                                            <p:strVal val="ppt_x"/>
                                          </p:val>
                                        </p:tav>
                                        <p:tav tm="100000">
                                          <p:val>
                                            <p:strVal val="ppt_x"/>
                                          </p:val>
                                        </p:tav>
                                      </p:tavLst>
                                    </p:anim>
                                    <p:anim calcmode="lin" valueType="num">
                                      <p:cBhvr additive="base">
                                        <p:cTn id="40" dur="500"/>
                                        <p:tgtEl>
                                          <p:spTgt spid="9"/>
                                        </p:tgtEl>
                                        <p:attrNameLst>
                                          <p:attrName>ppt_y</p:attrName>
                                        </p:attrNameLst>
                                      </p:cBhvr>
                                      <p:tavLst>
                                        <p:tav tm="0">
                                          <p:val>
                                            <p:strVal val="ppt_y"/>
                                          </p:val>
                                        </p:tav>
                                        <p:tav tm="100000">
                                          <p:val>
                                            <p:strVal val="1+ppt_h/2"/>
                                          </p:val>
                                        </p:tav>
                                      </p:tavLst>
                                    </p:anim>
                                    <p:set>
                                      <p:cBhvr>
                                        <p:cTn id="41" dur="1" fill="hold">
                                          <p:stCondLst>
                                            <p:cond delay="499"/>
                                          </p:stCondLst>
                                        </p:cTn>
                                        <p:tgtEl>
                                          <p:spTgt spid="9"/>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down)">
                                      <p:cBhvr>
                                        <p:cTn id="46" dur="500"/>
                                        <p:tgtEl>
                                          <p:spTgt spid="14"/>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down)">
                                      <p:cBhvr>
                                        <p:cTn id="51" dur="500"/>
                                        <p:tgtEl>
                                          <p:spTgt spid="15"/>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wipe(down)">
                                      <p:cBhvr>
                                        <p:cTn id="5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9" grpId="1"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4773" y="154133"/>
            <a:ext cx="2813591" cy="707886"/>
          </a:xfrm>
          <a:prstGeom prst="rect">
            <a:avLst/>
          </a:prstGeom>
        </p:spPr>
        <p:txBody>
          <a:bodyPr wrap="none">
            <a:spAutoFit/>
          </a:bodyPr>
          <a:lstStyle/>
          <a:p>
            <a:r>
              <a:rPr lang="en-US" sz="4000" dirty="0">
                <a:latin typeface="Letter-join 36" charset="0"/>
                <a:ea typeface="Letter-join 36" charset="0"/>
                <a:cs typeface="Letter-join 36" charset="0"/>
              </a:rPr>
              <a:t>Activity 1 </a:t>
            </a:r>
            <a:endParaRPr lang="en-GB" sz="4000" dirty="0"/>
          </a:p>
        </p:txBody>
      </p:sp>
      <p:sp>
        <p:nvSpPr>
          <p:cNvPr id="4" name="TextBox 3">
            <a:extLst>
              <a:ext uri="{FF2B5EF4-FFF2-40B4-BE49-F238E27FC236}">
                <a16:creationId xmlns:a16="http://schemas.microsoft.com/office/drawing/2014/main" id="{1E080704-C8DD-4DED-929A-76A04774D356}"/>
              </a:ext>
            </a:extLst>
          </p:cNvPr>
          <p:cNvSpPr txBox="1"/>
          <p:nvPr/>
        </p:nvSpPr>
        <p:spPr>
          <a:xfrm>
            <a:off x="344773" y="862019"/>
            <a:ext cx="6321474" cy="461665"/>
          </a:xfrm>
          <a:prstGeom prst="rect">
            <a:avLst/>
          </a:prstGeom>
          <a:noFill/>
        </p:spPr>
        <p:txBody>
          <a:bodyPr wrap="none" rtlCol="0">
            <a:spAutoFit/>
          </a:bodyPr>
          <a:lstStyle/>
          <a:p>
            <a:r>
              <a:rPr lang="en-GB" sz="2400" dirty="0"/>
              <a:t>Choose either of the following slides for activity 1.</a:t>
            </a:r>
          </a:p>
        </p:txBody>
      </p:sp>
      <p:pic>
        <p:nvPicPr>
          <p:cNvPr id="6" name="Picture 5">
            <a:extLst>
              <a:ext uri="{FF2B5EF4-FFF2-40B4-BE49-F238E27FC236}">
                <a16:creationId xmlns:a16="http://schemas.microsoft.com/office/drawing/2014/main" id="{06C7F794-0023-4848-BD27-6308D2BEB143}"/>
              </a:ext>
            </a:extLst>
          </p:cNvPr>
          <p:cNvPicPr>
            <a:picLocks noChangeAspect="1"/>
          </p:cNvPicPr>
          <p:nvPr/>
        </p:nvPicPr>
        <p:blipFill>
          <a:blip r:embed="rId2"/>
          <a:stretch>
            <a:fillRect/>
          </a:stretch>
        </p:blipFill>
        <p:spPr>
          <a:xfrm>
            <a:off x="344772" y="2298202"/>
            <a:ext cx="5312403" cy="3002095"/>
          </a:xfrm>
          <a:prstGeom prst="rect">
            <a:avLst/>
          </a:prstGeom>
        </p:spPr>
      </p:pic>
      <p:pic>
        <p:nvPicPr>
          <p:cNvPr id="7" name="Picture 6">
            <a:extLst>
              <a:ext uri="{FF2B5EF4-FFF2-40B4-BE49-F238E27FC236}">
                <a16:creationId xmlns:a16="http://schemas.microsoft.com/office/drawing/2014/main" id="{616E9344-8B5A-4848-A79C-BDB3750D5BCC}"/>
              </a:ext>
            </a:extLst>
          </p:cNvPr>
          <p:cNvPicPr>
            <a:picLocks noChangeAspect="1"/>
          </p:cNvPicPr>
          <p:nvPr/>
        </p:nvPicPr>
        <p:blipFill>
          <a:blip r:embed="rId3"/>
          <a:stretch>
            <a:fillRect/>
          </a:stretch>
        </p:blipFill>
        <p:spPr>
          <a:xfrm>
            <a:off x="6340933" y="2298202"/>
            <a:ext cx="5305877" cy="3002095"/>
          </a:xfrm>
          <a:prstGeom prst="rect">
            <a:avLst/>
          </a:prstGeom>
        </p:spPr>
      </p:pic>
      <p:sp>
        <p:nvSpPr>
          <p:cNvPr id="10" name="TextBox 9">
            <a:extLst>
              <a:ext uri="{FF2B5EF4-FFF2-40B4-BE49-F238E27FC236}">
                <a16:creationId xmlns:a16="http://schemas.microsoft.com/office/drawing/2014/main" id="{11B1D087-0A28-4170-848F-8EB6C8DDCB50}"/>
              </a:ext>
            </a:extLst>
          </p:cNvPr>
          <p:cNvSpPr txBox="1"/>
          <p:nvPr/>
        </p:nvSpPr>
        <p:spPr>
          <a:xfrm>
            <a:off x="344773" y="5300297"/>
            <a:ext cx="5312403" cy="1200329"/>
          </a:xfrm>
          <a:prstGeom prst="rect">
            <a:avLst/>
          </a:prstGeom>
          <a:noFill/>
        </p:spPr>
        <p:txBody>
          <a:bodyPr wrap="square" rtlCol="0">
            <a:spAutoFit/>
          </a:bodyPr>
          <a:lstStyle/>
          <a:p>
            <a:r>
              <a:rPr lang="en-GB" sz="2400" dirty="0"/>
              <a:t>Explain the process of erosion which creates bays and headlands under the diagrams.</a:t>
            </a:r>
          </a:p>
        </p:txBody>
      </p:sp>
      <p:sp>
        <p:nvSpPr>
          <p:cNvPr id="11" name="TextBox 10">
            <a:extLst>
              <a:ext uri="{FF2B5EF4-FFF2-40B4-BE49-F238E27FC236}">
                <a16:creationId xmlns:a16="http://schemas.microsoft.com/office/drawing/2014/main" id="{10C77267-E614-4C48-B510-2042B5E21A0C}"/>
              </a:ext>
            </a:extLst>
          </p:cNvPr>
          <p:cNvSpPr txBox="1"/>
          <p:nvPr/>
        </p:nvSpPr>
        <p:spPr>
          <a:xfrm>
            <a:off x="6340933" y="5300296"/>
            <a:ext cx="5312403" cy="830997"/>
          </a:xfrm>
          <a:prstGeom prst="rect">
            <a:avLst/>
          </a:prstGeom>
          <a:noFill/>
        </p:spPr>
        <p:txBody>
          <a:bodyPr wrap="square" rtlCol="0">
            <a:spAutoFit/>
          </a:bodyPr>
          <a:lstStyle/>
          <a:p>
            <a:r>
              <a:rPr lang="en-GB" sz="2400" dirty="0"/>
              <a:t>Follow the instructions, draw and label your own diagram.</a:t>
            </a:r>
          </a:p>
        </p:txBody>
      </p:sp>
    </p:spTree>
    <p:extLst>
      <p:ext uri="{BB962C8B-B14F-4D97-AF65-F5344CB8AC3E}">
        <p14:creationId xmlns:p14="http://schemas.microsoft.com/office/powerpoint/2010/main" val="1306372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4B72656-337A-467D-8777-82B4A41F23A9}"/>
              </a:ext>
            </a:extLst>
          </p:cNvPr>
          <p:cNvPicPr>
            <a:picLocks noChangeAspect="1"/>
          </p:cNvPicPr>
          <p:nvPr/>
        </p:nvPicPr>
        <p:blipFill>
          <a:blip r:embed="rId2"/>
          <a:stretch>
            <a:fillRect/>
          </a:stretch>
        </p:blipFill>
        <p:spPr>
          <a:xfrm>
            <a:off x="6266200" y="1406058"/>
            <a:ext cx="5925800" cy="3362309"/>
          </a:xfrm>
          <a:prstGeom prst="rect">
            <a:avLst/>
          </a:prstGeom>
        </p:spPr>
      </p:pic>
      <p:sp>
        <p:nvSpPr>
          <p:cNvPr id="4" name="TextBox 3">
            <a:extLst>
              <a:ext uri="{FF2B5EF4-FFF2-40B4-BE49-F238E27FC236}">
                <a16:creationId xmlns:a16="http://schemas.microsoft.com/office/drawing/2014/main" id="{1B88E9C8-3ED9-4CE4-8B0B-119C32FF89F8}"/>
              </a:ext>
            </a:extLst>
          </p:cNvPr>
          <p:cNvSpPr txBox="1"/>
          <p:nvPr/>
        </p:nvSpPr>
        <p:spPr>
          <a:xfrm>
            <a:off x="1828800" y="235019"/>
            <a:ext cx="8334531" cy="584775"/>
          </a:xfrm>
          <a:prstGeom prst="rect">
            <a:avLst/>
          </a:prstGeom>
          <a:noFill/>
        </p:spPr>
        <p:txBody>
          <a:bodyPr wrap="square" rtlCol="0">
            <a:spAutoFit/>
          </a:bodyPr>
          <a:lstStyle/>
          <a:p>
            <a:pPr algn="ctr"/>
            <a:r>
              <a:rPr lang="en-GB" sz="3200" dirty="0">
                <a:latin typeface="Berlin Sans FB Demi" panose="020E0802020502020306" pitchFamily="34" charset="0"/>
              </a:rPr>
              <a:t>How are bays and headlands formed?</a:t>
            </a:r>
          </a:p>
        </p:txBody>
      </p:sp>
      <p:pic>
        <p:nvPicPr>
          <p:cNvPr id="5" name="Picture 4">
            <a:extLst>
              <a:ext uri="{FF2B5EF4-FFF2-40B4-BE49-F238E27FC236}">
                <a16:creationId xmlns:a16="http://schemas.microsoft.com/office/drawing/2014/main" id="{79B55C58-13EE-4973-9CE1-8477047C8264}"/>
              </a:ext>
            </a:extLst>
          </p:cNvPr>
          <p:cNvPicPr>
            <a:picLocks noChangeAspect="1"/>
          </p:cNvPicPr>
          <p:nvPr/>
        </p:nvPicPr>
        <p:blipFill>
          <a:blip r:embed="rId3"/>
          <a:stretch>
            <a:fillRect/>
          </a:stretch>
        </p:blipFill>
        <p:spPr>
          <a:xfrm>
            <a:off x="0" y="1406058"/>
            <a:ext cx="5921115" cy="3346085"/>
          </a:xfrm>
          <a:prstGeom prst="rect">
            <a:avLst/>
          </a:prstGeom>
        </p:spPr>
      </p:pic>
      <p:sp>
        <p:nvSpPr>
          <p:cNvPr id="6" name="TextBox 5">
            <a:extLst>
              <a:ext uri="{FF2B5EF4-FFF2-40B4-BE49-F238E27FC236}">
                <a16:creationId xmlns:a16="http://schemas.microsoft.com/office/drawing/2014/main" id="{388893FC-D4DA-4B7C-B1BA-D7783C9CA42F}"/>
              </a:ext>
            </a:extLst>
          </p:cNvPr>
          <p:cNvSpPr txBox="1"/>
          <p:nvPr/>
        </p:nvSpPr>
        <p:spPr>
          <a:xfrm>
            <a:off x="1348385" y="1036726"/>
            <a:ext cx="3224344" cy="369332"/>
          </a:xfrm>
          <a:prstGeom prst="rect">
            <a:avLst/>
          </a:prstGeom>
          <a:noFill/>
        </p:spPr>
        <p:txBody>
          <a:bodyPr wrap="none" rtlCol="0">
            <a:spAutoFit/>
          </a:bodyPr>
          <a:lstStyle/>
          <a:p>
            <a:r>
              <a:rPr lang="en-GB" dirty="0"/>
              <a:t>Original Coastline Before Erosion</a:t>
            </a:r>
          </a:p>
        </p:txBody>
      </p:sp>
      <p:sp>
        <p:nvSpPr>
          <p:cNvPr id="7" name="TextBox 6">
            <a:extLst>
              <a:ext uri="{FF2B5EF4-FFF2-40B4-BE49-F238E27FC236}">
                <a16:creationId xmlns:a16="http://schemas.microsoft.com/office/drawing/2014/main" id="{B3C89C76-CE8F-47F0-A5C3-5452FD0E8C91}"/>
              </a:ext>
            </a:extLst>
          </p:cNvPr>
          <p:cNvSpPr txBox="1"/>
          <p:nvPr/>
        </p:nvSpPr>
        <p:spPr>
          <a:xfrm>
            <a:off x="8100329" y="1004460"/>
            <a:ext cx="2257541" cy="369332"/>
          </a:xfrm>
          <a:prstGeom prst="rect">
            <a:avLst/>
          </a:prstGeom>
          <a:noFill/>
        </p:spPr>
        <p:txBody>
          <a:bodyPr wrap="none" rtlCol="0">
            <a:spAutoFit/>
          </a:bodyPr>
          <a:lstStyle/>
          <a:p>
            <a:r>
              <a:rPr lang="en-GB" dirty="0"/>
              <a:t>Present Day Coastline</a:t>
            </a:r>
          </a:p>
        </p:txBody>
      </p:sp>
      <p:cxnSp>
        <p:nvCxnSpPr>
          <p:cNvPr id="9" name="Straight Connector 8">
            <a:extLst>
              <a:ext uri="{FF2B5EF4-FFF2-40B4-BE49-F238E27FC236}">
                <a16:creationId xmlns:a16="http://schemas.microsoft.com/office/drawing/2014/main" id="{5D5BAEC2-2545-4668-867E-118496D2BE01}"/>
              </a:ext>
            </a:extLst>
          </p:cNvPr>
          <p:cNvCxnSpPr/>
          <p:nvPr/>
        </p:nvCxnSpPr>
        <p:spPr>
          <a:xfrm>
            <a:off x="0" y="5216577"/>
            <a:ext cx="59211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A2C299F0-3D27-486C-B677-1D2A894BC417}"/>
              </a:ext>
            </a:extLst>
          </p:cNvPr>
          <p:cNvCxnSpPr/>
          <p:nvPr/>
        </p:nvCxnSpPr>
        <p:spPr>
          <a:xfrm>
            <a:off x="-1" y="5683771"/>
            <a:ext cx="59211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A8EE173-E17A-4358-B5A2-0F5C5BBE639B}"/>
              </a:ext>
            </a:extLst>
          </p:cNvPr>
          <p:cNvCxnSpPr/>
          <p:nvPr/>
        </p:nvCxnSpPr>
        <p:spPr>
          <a:xfrm>
            <a:off x="0" y="6148466"/>
            <a:ext cx="59211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D9EE5EF-A5E0-4E53-A0DC-1FFE9B2F26A0}"/>
              </a:ext>
            </a:extLst>
          </p:cNvPr>
          <p:cNvCxnSpPr/>
          <p:nvPr/>
        </p:nvCxnSpPr>
        <p:spPr>
          <a:xfrm>
            <a:off x="0" y="6583180"/>
            <a:ext cx="59211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FB223C4-DC50-4326-92D5-E3A2FDF4C539}"/>
              </a:ext>
            </a:extLst>
          </p:cNvPr>
          <p:cNvCxnSpPr/>
          <p:nvPr/>
        </p:nvCxnSpPr>
        <p:spPr>
          <a:xfrm>
            <a:off x="6270885" y="5216577"/>
            <a:ext cx="59211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88C251D-E42F-48E1-8692-2C39A96C2AEA}"/>
              </a:ext>
            </a:extLst>
          </p:cNvPr>
          <p:cNvCxnSpPr/>
          <p:nvPr/>
        </p:nvCxnSpPr>
        <p:spPr>
          <a:xfrm>
            <a:off x="6270885" y="5701259"/>
            <a:ext cx="59211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505B4E4-287E-4E31-9DCA-37C23D5F6B64}"/>
              </a:ext>
            </a:extLst>
          </p:cNvPr>
          <p:cNvCxnSpPr/>
          <p:nvPr/>
        </p:nvCxnSpPr>
        <p:spPr>
          <a:xfrm>
            <a:off x="6270885" y="6120984"/>
            <a:ext cx="59211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6A0FAB0A-41D8-41AE-8865-BE92D6057C37}"/>
              </a:ext>
            </a:extLst>
          </p:cNvPr>
          <p:cNvCxnSpPr/>
          <p:nvPr/>
        </p:nvCxnSpPr>
        <p:spPr>
          <a:xfrm>
            <a:off x="6270885" y="6583180"/>
            <a:ext cx="5921115"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78082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4B72656-337A-467D-8777-82B4A41F23A9}"/>
              </a:ext>
            </a:extLst>
          </p:cNvPr>
          <p:cNvPicPr>
            <a:picLocks noChangeAspect="1"/>
          </p:cNvPicPr>
          <p:nvPr/>
        </p:nvPicPr>
        <p:blipFill>
          <a:blip r:embed="rId2"/>
          <a:stretch>
            <a:fillRect/>
          </a:stretch>
        </p:blipFill>
        <p:spPr>
          <a:xfrm>
            <a:off x="0" y="3495691"/>
            <a:ext cx="5925800" cy="3362309"/>
          </a:xfrm>
          <a:prstGeom prst="rect">
            <a:avLst/>
          </a:prstGeom>
        </p:spPr>
      </p:pic>
      <p:sp>
        <p:nvSpPr>
          <p:cNvPr id="4" name="TextBox 3">
            <a:extLst>
              <a:ext uri="{FF2B5EF4-FFF2-40B4-BE49-F238E27FC236}">
                <a16:creationId xmlns:a16="http://schemas.microsoft.com/office/drawing/2014/main" id="{1B88E9C8-3ED9-4CE4-8B0B-119C32FF89F8}"/>
              </a:ext>
            </a:extLst>
          </p:cNvPr>
          <p:cNvSpPr txBox="1"/>
          <p:nvPr/>
        </p:nvSpPr>
        <p:spPr>
          <a:xfrm>
            <a:off x="6385809" y="79077"/>
            <a:ext cx="5541518" cy="1077218"/>
          </a:xfrm>
          <a:prstGeom prst="rect">
            <a:avLst/>
          </a:prstGeom>
          <a:noFill/>
        </p:spPr>
        <p:txBody>
          <a:bodyPr wrap="square" rtlCol="0">
            <a:spAutoFit/>
          </a:bodyPr>
          <a:lstStyle/>
          <a:p>
            <a:pPr algn="ctr"/>
            <a:r>
              <a:rPr lang="en-GB" sz="3200" dirty="0">
                <a:latin typeface="Berlin Sans FB Demi" panose="020E0802020502020306" pitchFamily="34" charset="0"/>
              </a:rPr>
              <a:t>How are bays and headlands formed?</a:t>
            </a:r>
          </a:p>
        </p:txBody>
      </p:sp>
      <p:pic>
        <p:nvPicPr>
          <p:cNvPr id="5" name="Picture 4">
            <a:extLst>
              <a:ext uri="{FF2B5EF4-FFF2-40B4-BE49-F238E27FC236}">
                <a16:creationId xmlns:a16="http://schemas.microsoft.com/office/drawing/2014/main" id="{79B55C58-13EE-4973-9CE1-8477047C8264}"/>
              </a:ext>
            </a:extLst>
          </p:cNvPr>
          <p:cNvPicPr>
            <a:picLocks noChangeAspect="1"/>
          </p:cNvPicPr>
          <p:nvPr/>
        </p:nvPicPr>
        <p:blipFill>
          <a:blip r:embed="rId3"/>
          <a:stretch>
            <a:fillRect/>
          </a:stretch>
        </p:blipFill>
        <p:spPr>
          <a:xfrm>
            <a:off x="4686" y="55995"/>
            <a:ext cx="5921115" cy="3346085"/>
          </a:xfrm>
          <a:prstGeom prst="rect">
            <a:avLst/>
          </a:prstGeom>
        </p:spPr>
      </p:pic>
      <p:sp>
        <p:nvSpPr>
          <p:cNvPr id="6" name="TextBox 5">
            <a:extLst>
              <a:ext uri="{FF2B5EF4-FFF2-40B4-BE49-F238E27FC236}">
                <a16:creationId xmlns:a16="http://schemas.microsoft.com/office/drawing/2014/main" id="{388893FC-D4DA-4B7C-B1BA-D7783C9CA42F}"/>
              </a:ext>
            </a:extLst>
          </p:cNvPr>
          <p:cNvSpPr txBox="1"/>
          <p:nvPr/>
        </p:nvSpPr>
        <p:spPr>
          <a:xfrm>
            <a:off x="1353071" y="139338"/>
            <a:ext cx="3224344" cy="369332"/>
          </a:xfrm>
          <a:prstGeom prst="rect">
            <a:avLst/>
          </a:prstGeom>
          <a:noFill/>
        </p:spPr>
        <p:txBody>
          <a:bodyPr wrap="none" rtlCol="0">
            <a:spAutoFit/>
          </a:bodyPr>
          <a:lstStyle/>
          <a:p>
            <a:r>
              <a:rPr lang="en-GB" dirty="0"/>
              <a:t>Original Coastline Before Erosion</a:t>
            </a:r>
          </a:p>
        </p:txBody>
      </p:sp>
      <p:sp>
        <p:nvSpPr>
          <p:cNvPr id="7" name="TextBox 6">
            <a:extLst>
              <a:ext uri="{FF2B5EF4-FFF2-40B4-BE49-F238E27FC236}">
                <a16:creationId xmlns:a16="http://schemas.microsoft.com/office/drawing/2014/main" id="{B3C89C76-CE8F-47F0-A5C3-5452FD0E8C91}"/>
              </a:ext>
            </a:extLst>
          </p:cNvPr>
          <p:cNvSpPr txBox="1"/>
          <p:nvPr/>
        </p:nvSpPr>
        <p:spPr>
          <a:xfrm>
            <a:off x="1834129" y="3627791"/>
            <a:ext cx="2257541" cy="369332"/>
          </a:xfrm>
          <a:prstGeom prst="rect">
            <a:avLst/>
          </a:prstGeom>
          <a:noFill/>
        </p:spPr>
        <p:txBody>
          <a:bodyPr wrap="none" rtlCol="0">
            <a:spAutoFit/>
          </a:bodyPr>
          <a:lstStyle/>
          <a:p>
            <a:r>
              <a:rPr lang="en-GB" dirty="0"/>
              <a:t>Present Day Coastline</a:t>
            </a:r>
          </a:p>
        </p:txBody>
      </p:sp>
      <p:sp>
        <p:nvSpPr>
          <p:cNvPr id="17" name="TextBox 16">
            <a:extLst>
              <a:ext uri="{FF2B5EF4-FFF2-40B4-BE49-F238E27FC236}">
                <a16:creationId xmlns:a16="http://schemas.microsoft.com/office/drawing/2014/main" id="{E86B3FAC-8B04-4BC5-897B-D18CED61A985}"/>
              </a:ext>
            </a:extLst>
          </p:cNvPr>
          <p:cNvSpPr txBox="1">
            <a:spLocks noChangeArrowheads="1"/>
          </p:cNvSpPr>
          <p:nvPr/>
        </p:nvSpPr>
        <p:spPr bwMode="auto">
          <a:xfrm>
            <a:off x="6390496" y="1832420"/>
            <a:ext cx="553683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800" dirty="0">
                <a:latin typeface="Letter-join 36" charset="0"/>
                <a:ea typeface="Letter-join 36" charset="0"/>
                <a:cs typeface="Letter-join 36" charset="0"/>
              </a:rPr>
              <a:t>Make a copy of this diagram to show the coastline before and after erosion.</a:t>
            </a:r>
          </a:p>
        </p:txBody>
      </p:sp>
      <p:sp>
        <p:nvSpPr>
          <p:cNvPr id="2" name="Rectangle 1">
            <a:extLst>
              <a:ext uri="{FF2B5EF4-FFF2-40B4-BE49-F238E27FC236}">
                <a16:creationId xmlns:a16="http://schemas.microsoft.com/office/drawing/2014/main" id="{7F8C210F-D0B9-455B-B394-DC9A43A401CC}"/>
              </a:ext>
            </a:extLst>
          </p:cNvPr>
          <p:cNvSpPr/>
          <p:nvPr/>
        </p:nvSpPr>
        <p:spPr>
          <a:xfrm>
            <a:off x="6390496" y="3495691"/>
            <a:ext cx="5536832" cy="3108543"/>
          </a:xfrm>
          <a:prstGeom prst="rect">
            <a:avLst/>
          </a:prstGeom>
        </p:spPr>
        <p:txBody>
          <a:bodyPr wrap="square">
            <a:spAutoFit/>
          </a:bodyPr>
          <a:lstStyle/>
          <a:p>
            <a:r>
              <a:rPr lang="en-GB" altLang="en-US" sz="2800" dirty="0">
                <a:solidFill>
                  <a:schemeClr val="accent5">
                    <a:lumMod val="50000"/>
                  </a:schemeClr>
                </a:solidFill>
                <a:latin typeface="Letter-join 36" charset="0"/>
                <a:ea typeface="Letter-join 36" charset="0"/>
                <a:cs typeface="Letter-join 36" charset="0"/>
              </a:rPr>
              <a:t>Add the following labels:</a:t>
            </a:r>
          </a:p>
          <a:p>
            <a:pPr>
              <a:buFont typeface="Arial" charset="0"/>
              <a:buChar char="•"/>
            </a:pPr>
            <a:r>
              <a:rPr lang="en-GB" altLang="en-US" sz="2800" dirty="0">
                <a:solidFill>
                  <a:schemeClr val="accent5">
                    <a:lumMod val="50000"/>
                  </a:schemeClr>
                </a:solidFill>
                <a:latin typeface="Letter-join 36" charset="0"/>
                <a:ea typeface="Letter-join 36" charset="0"/>
                <a:cs typeface="Letter-join 36" charset="0"/>
              </a:rPr>
              <a:t> bay</a:t>
            </a:r>
          </a:p>
          <a:p>
            <a:pPr>
              <a:buFont typeface="Arial" charset="0"/>
              <a:buChar char="•"/>
            </a:pPr>
            <a:r>
              <a:rPr lang="en-GB" altLang="en-US" sz="2800" dirty="0">
                <a:solidFill>
                  <a:schemeClr val="accent5">
                    <a:lumMod val="50000"/>
                  </a:schemeClr>
                </a:solidFill>
                <a:latin typeface="Letter-join 36" charset="0"/>
                <a:ea typeface="Letter-join 36" charset="0"/>
                <a:cs typeface="Letter-join 36" charset="0"/>
              </a:rPr>
              <a:t> headland</a:t>
            </a:r>
          </a:p>
          <a:p>
            <a:pPr>
              <a:buFont typeface="Arial" charset="0"/>
              <a:buChar char="•"/>
            </a:pPr>
            <a:r>
              <a:rPr lang="en-GB" altLang="en-US" sz="2800" dirty="0">
                <a:solidFill>
                  <a:schemeClr val="accent5">
                    <a:lumMod val="50000"/>
                  </a:schemeClr>
                </a:solidFill>
                <a:latin typeface="Letter-join 36" charset="0"/>
                <a:ea typeface="Letter-join 36" charset="0"/>
                <a:cs typeface="Letter-join 36" charset="0"/>
              </a:rPr>
              <a:t> hard, resistant rock.</a:t>
            </a:r>
          </a:p>
          <a:p>
            <a:pPr>
              <a:buFont typeface="Arial" charset="0"/>
              <a:buChar char="•"/>
            </a:pPr>
            <a:r>
              <a:rPr lang="en-GB" altLang="en-US" sz="2800" dirty="0">
                <a:solidFill>
                  <a:schemeClr val="accent5">
                    <a:lumMod val="50000"/>
                  </a:schemeClr>
                </a:solidFill>
                <a:latin typeface="Letter-join 36" charset="0"/>
                <a:ea typeface="Letter-join 36" charset="0"/>
                <a:cs typeface="Letter-join 36" charset="0"/>
              </a:rPr>
              <a:t> softer, less resistant rock</a:t>
            </a:r>
          </a:p>
          <a:p>
            <a:pPr>
              <a:buFont typeface="Arial" charset="0"/>
              <a:buChar char="•"/>
            </a:pPr>
            <a:r>
              <a:rPr lang="en-GB" altLang="en-US" sz="2800" dirty="0">
                <a:solidFill>
                  <a:schemeClr val="accent5">
                    <a:lumMod val="50000"/>
                  </a:schemeClr>
                </a:solidFill>
                <a:latin typeface="Letter-join 36" charset="0"/>
                <a:ea typeface="Letter-join 36" charset="0"/>
                <a:cs typeface="Letter-join 36" charset="0"/>
              </a:rPr>
              <a:t> Once formed, bays are sheltered and sand is deposited.</a:t>
            </a:r>
          </a:p>
        </p:txBody>
      </p:sp>
    </p:spTree>
    <p:extLst>
      <p:ext uri="{BB962C8B-B14F-4D97-AF65-F5344CB8AC3E}">
        <p14:creationId xmlns:p14="http://schemas.microsoft.com/office/powerpoint/2010/main" val="2264557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estfossil.co.uk/photos/image0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8313" y="285751"/>
            <a:ext cx="4762500" cy="317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4" descr="http://www.virtual-swanage.co.uk/docs/2000/2000_60_old_har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5500" y="3286126"/>
            <a:ext cx="4762500"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6" descr="http://www.machka.net/australia/12apostl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4588" y="285751"/>
            <a:ext cx="4443412"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5" descr="E:\Newquay '07\Newquay 00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1" y="3214688"/>
            <a:ext cx="4786313" cy="364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55493AB7-8FB3-4DE9-84E9-37B9388563ED}"/>
              </a:ext>
            </a:extLst>
          </p:cNvPr>
          <p:cNvSpPr/>
          <p:nvPr/>
        </p:nvSpPr>
        <p:spPr>
          <a:xfrm>
            <a:off x="604003" y="2967335"/>
            <a:ext cx="11412621" cy="1754326"/>
          </a:xfrm>
          <a:prstGeom prst="rect">
            <a:avLst/>
          </a:prstGeom>
          <a:noFill/>
        </p:spPr>
        <p:txBody>
          <a:bodyPr wrap="squar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How are caves, arches, stacks and stumps formed?</a:t>
            </a:r>
          </a:p>
        </p:txBody>
      </p:sp>
    </p:spTree>
    <p:extLst>
      <p:ext uri="{BB962C8B-B14F-4D97-AF65-F5344CB8AC3E}">
        <p14:creationId xmlns:p14="http://schemas.microsoft.com/office/powerpoint/2010/main" val="260629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DA0794EC-F906-46BC-9CB2-6520E6864330}"/>
              </a:ext>
            </a:extLst>
          </p:cNvPr>
          <p:cNvPicPr>
            <a:picLocks noChangeAspect="1"/>
          </p:cNvPicPr>
          <p:nvPr/>
        </p:nvPicPr>
        <p:blipFill>
          <a:blip r:embed="rId3"/>
          <a:stretch>
            <a:fillRect/>
          </a:stretch>
        </p:blipFill>
        <p:spPr>
          <a:xfrm>
            <a:off x="971550" y="363043"/>
            <a:ext cx="10248900" cy="5772150"/>
          </a:xfrm>
          <a:prstGeom prst="rect">
            <a:avLst/>
          </a:prstGeom>
        </p:spPr>
      </p:pic>
      <p:sp>
        <p:nvSpPr>
          <p:cNvPr id="4" name="TextBox 3">
            <a:extLst>
              <a:ext uri="{FF2B5EF4-FFF2-40B4-BE49-F238E27FC236}">
                <a16:creationId xmlns:a16="http://schemas.microsoft.com/office/drawing/2014/main" id="{0D4802DF-DDDC-48B6-A6ED-319DE76FF398}"/>
              </a:ext>
            </a:extLst>
          </p:cNvPr>
          <p:cNvSpPr txBox="1"/>
          <p:nvPr/>
        </p:nvSpPr>
        <p:spPr>
          <a:xfrm>
            <a:off x="971550" y="6294902"/>
            <a:ext cx="5923096" cy="400110"/>
          </a:xfrm>
          <a:prstGeom prst="rect">
            <a:avLst/>
          </a:prstGeom>
          <a:noFill/>
        </p:spPr>
        <p:txBody>
          <a:bodyPr wrap="none" rtlCol="0">
            <a:spAutoFit/>
          </a:bodyPr>
          <a:lstStyle/>
          <a:p>
            <a:r>
              <a:rPr lang="en-GB" sz="2000" b="1" dirty="0"/>
              <a:t>Continue watching from 0:40 until the end of the clip.</a:t>
            </a:r>
          </a:p>
        </p:txBody>
      </p:sp>
    </p:spTree>
    <p:extLst>
      <p:ext uri="{BB962C8B-B14F-4D97-AF65-F5344CB8AC3E}">
        <p14:creationId xmlns:p14="http://schemas.microsoft.com/office/powerpoint/2010/main" val="2776018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www.georesources.co.uk/sea6.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1" y="142875"/>
            <a:ext cx="8553157" cy="6572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52620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us.geocities.com/virtualgeography/erosion_of_a_headland.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095500" y="714375"/>
            <a:ext cx="6637338" cy="464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502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erosionofaheadland"/>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351088" y="692150"/>
            <a:ext cx="7777162"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25499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6300" y="0"/>
            <a:ext cx="10419735" cy="6858000"/>
          </a:xfrm>
          <a:prstGeom prst="rect">
            <a:avLst/>
          </a:prstGeom>
        </p:spPr>
      </p:pic>
    </p:spTree>
    <p:extLst>
      <p:ext uri="{BB962C8B-B14F-4D97-AF65-F5344CB8AC3E}">
        <p14:creationId xmlns:p14="http://schemas.microsoft.com/office/powerpoint/2010/main" val="20990723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t="18237" r="84692"/>
          <a:stretch/>
        </p:blipFill>
        <p:spPr>
          <a:xfrm>
            <a:off x="689548" y="-1"/>
            <a:ext cx="689548" cy="2424141"/>
          </a:xfrm>
          <a:prstGeom prst="rect">
            <a:avLst/>
          </a:prstGeom>
        </p:spPr>
      </p:pic>
      <p:sp>
        <p:nvSpPr>
          <p:cNvPr id="4" name="TextBox 3">
            <a:extLst>
              <a:ext uri="{FF2B5EF4-FFF2-40B4-BE49-F238E27FC236}">
                <a16:creationId xmlns:a16="http://schemas.microsoft.com/office/drawing/2014/main" id="{3006DFEB-DC92-4919-A456-FE16A6D76E35}"/>
              </a:ext>
            </a:extLst>
          </p:cNvPr>
          <p:cNvSpPr txBox="1"/>
          <p:nvPr/>
        </p:nvSpPr>
        <p:spPr>
          <a:xfrm>
            <a:off x="105976" y="2424142"/>
            <a:ext cx="11556371" cy="4524315"/>
          </a:xfrm>
          <a:prstGeom prst="rect">
            <a:avLst/>
          </a:prstGeom>
          <a:noFill/>
        </p:spPr>
        <p:txBody>
          <a:bodyPr wrap="square" rtlCol="0">
            <a:spAutoFit/>
          </a:bodyPr>
          <a:lstStyle/>
          <a:p>
            <a:pPr marL="342900" indent="-342900">
              <a:buAutoNum type="arabicPeriod"/>
            </a:pPr>
            <a:r>
              <a:rPr lang="en-GB" sz="3200" dirty="0"/>
              <a:t>Waves attack a rock face using the force of the water and a crack forms in the weakest part of the rock.</a:t>
            </a:r>
          </a:p>
          <a:p>
            <a:pPr marL="342900" indent="-342900">
              <a:buAutoNum type="arabicPeriod"/>
            </a:pPr>
            <a:r>
              <a:rPr lang="en-GB" sz="3200" dirty="0"/>
              <a:t>Over time the crack enlarges to form a cave.</a:t>
            </a:r>
          </a:p>
          <a:p>
            <a:pPr marL="342900" indent="-342900">
              <a:buAutoNum type="arabicPeriod"/>
            </a:pPr>
            <a:r>
              <a:rPr lang="en-GB" sz="3200" dirty="0"/>
              <a:t>The cave is widened and deepened and pushes through the headland to form a natural arch.</a:t>
            </a:r>
          </a:p>
          <a:p>
            <a:pPr marL="342900" indent="-342900">
              <a:buAutoNum type="arabicPeriod"/>
            </a:pPr>
            <a:r>
              <a:rPr lang="en-GB" sz="3200" dirty="0"/>
              <a:t>More erosion from the sea and weathering can cause the arch to collapse, leaving a stack.</a:t>
            </a:r>
          </a:p>
          <a:p>
            <a:pPr marL="342900" indent="-342900">
              <a:buAutoNum type="arabicPeriod"/>
            </a:pPr>
            <a:r>
              <a:rPr lang="en-GB" sz="3200" dirty="0"/>
              <a:t>Over time further weathering and erosion lead the stack to wear down to a stump.</a:t>
            </a:r>
          </a:p>
        </p:txBody>
      </p:sp>
      <p:pic>
        <p:nvPicPr>
          <p:cNvPr id="5" name="Picture 4">
            <a:extLst>
              <a:ext uri="{FF2B5EF4-FFF2-40B4-BE49-F238E27FC236}">
                <a16:creationId xmlns:a16="http://schemas.microsoft.com/office/drawing/2014/main" id="{89E208E4-CDF6-43BE-A846-B5FB57B6CF2D}"/>
              </a:ext>
            </a:extLst>
          </p:cNvPr>
          <p:cNvPicPr>
            <a:picLocks noChangeAspect="1"/>
          </p:cNvPicPr>
          <p:nvPr/>
        </p:nvPicPr>
        <p:blipFill rotWithShape="1">
          <a:blip r:embed="rId2">
            <a:extLst>
              <a:ext uri="{28A0092B-C50C-407E-A947-70E740481C1C}">
                <a14:useLocalDpi xmlns:a14="http://schemas.microsoft.com/office/drawing/2010/main" val="0"/>
              </a:ext>
            </a:extLst>
          </a:blip>
          <a:srcRect l="16365" t="18237" r="63336"/>
          <a:stretch/>
        </p:blipFill>
        <p:spPr>
          <a:xfrm>
            <a:off x="2238703" y="-2"/>
            <a:ext cx="914400" cy="2424141"/>
          </a:xfrm>
          <a:prstGeom prst="rect">
            <a:avLst/>
          </a:prstGeom>
        </p:spPr>
      </p:pic>
      <p:pic>
        <p:nvPicPr>
          <p:cNvPr id="6" name="Picture 5">
            <a:extLst>
              <a:ext uri="{FF2B5EF4-FFF2-40B4-BE49-F238E27FC236}">
                <a16:creationId xmlns:a16="http://schemas.microsoft.com/office/drawing/2014/main" id="{040C131F-C4AD-42AF-9BF9-688C55BB3C4D}"/>
              </a:ext>
            </a:extLst>
          </p:cNvPr>
          <p:cNvPicPr>
            <a:picLocks noChangeAspect="1"/>
          </p:cNvPicPr>
          <p:nvPr/>
        </p:nvPicPr>
        <p:blipFill rotWithShape="1">
          <a:blip r:embed="rId2">
            <a:extLst>
              <a:ext uri="{28A0092B-C50C-407E-A947-70E740481C1C}">
                <a14:useLocalDpi xmlns:a14="http://schemas.microsoft.com/office/drawing/2010/main" val="0"/>
              </a:ext>
            </a:extLst>
          </a:blip>
          <a:srcRect l="35417" t="18237" r="37984"/>
          <a:stretch/>
        </p:blipFill>
        <p:spPr>
          <a:xfrm>
            <a:off x="4012710" y="-3"/>
            <a:ext cx="1198181" cy="2424141"/>
          </a:xfrm>
          <a:prstGeom prst="rect">
            <a:avLst/>
          </a:prstGeom>
        </p:spPr>
      </p:pic>
      <p:pic>
        <p:nvPicPr>
          <p:cNvPr id="7" name="Picture 6">
            <a:extLst>
              <a:ext uri="{FF2B5EF4-FFF2-40B4-BE49-F238E27FC236}">
                <a16:creationId xmlns:a16="http://schemas.microsoft.com/office/drawing/2014/main" id="{DBC3DA8B-6430-4147-808C-8F271F7E2024}"/>
              </a:ext>
            </a:extLst>
          </p:cNvPr>
          <p:cNvPicPr>
            <a:picLocks noChangeAspect="1"/>
          </p:cNvPicPr>
          <p:nvPr/>
        </p:nvPicPr>
        <p:blipFill rotWithShape="1">
          <a:blip r:embed="rId2">
            <a:extLst>
              <a:ext uri="{28A0092B-C50C-407E-A947-70E740481C1C}">
                <a14:useLocalDpi xmlns:a14="http://schemas.microsoft.com/office/drawing/2010/main" val="0"/>
              </a:ext>
            </a:extLst>
          </a:blip>
          <a:srcRect l="63967" t="18237" r="15734"/>
          <a:stretch/>
        </p:blipFill>
        <p:spPr>
          <a:xfrm>
            <a:off x="6063521" y="-4"/>
            <a:ext cx="914400" cy="2424141"/>
          </a:xfrm>
          <a:prstGeom prst="rect">
            <a:avLst/>
          </a:prstGeom>
        </p:spPr>
      </p:pic>
      <p:pic>
        <p:nvPicPr>
          <p:cNvPr id="8" name="Picture 7">
            <a:extLst>
              <a:ext uri="{FF2B5EF4-FFF2-40B4-BE49-F238E27FC236}">
                <a16:creationId xmlns:a16="http://schemas.microsoft.com/office/drawing/2014/main" id="{A179903C-BB89-48DB-86B1-D25C988A318E}"/>
              </a:ext>
            </a:extLst>
          </p:cNvPr>
          <p:cNvPicPr>
            <a:picLocks noChangeAspect="1"/>
          </p:cNvPicPr>
          <p:nvPr/>
        </p:nvPicPr>
        <p:blipFill rotWithShape="1">
          <a:blip r:embed="rId2">
            <a:extLst>
              <a:ext uri="{28A0092B-C50C-407E-A947-70E740481C1C}">
                <a14:useLocalDpi xmlns:a14="http://schemas.microsoft.com/office/drawing/2010/main" val="0"/>
              </a:ext>
            </a:extLst>
          </a:blip>
          <a:srcRect l="84693" t="18237"/>
          <a:stretch/>
        </p:blipFill>
        <p:spPr>
          <a:xfrm>
            <a:off x="7844505" y="-5"/>
            <a:ext cx="689549" cy="2424141"/>
          </a:xfrm>
          <a:prstGeom prst="rect">
            <a:avLst/>
          </a:prstGeom>
        </p:spPr>
      </p:pic>
    </p:spTree>
    <p:extLst>
      <p:ext uri="{BB962C8B-B14F-4D97-AF65-F5344CB8AC3E}">
        <p14:creationId xmlns:p14="http://schemas.microsoft.com/office/powerpoint/2010/main" val="92767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ppt_x"/>
                                          </p:val>
                                        </p:tav>
                                        <p:tav tm="100000">
                                          <p:val>
                                            <p:strVal val="#ppt_x"/>
                                          </p:val>
                                        </p:tav>
                                      </p:tavLst>
                                    </p:anim>
                                    <p:anim calcmode="lin" valueType="num">
                                      <p:cBhvr additive="base">
                                        <p:cTn id="2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4">
                                            <p:txEl>
                                              <p:pRg st="2" end="2"/>
                                            </p:txEl>
                                          </p:spTgt>
                                        </p:tgtEl>
                                        <p:attrNameLst>
                                          <p:attrName>style.visibility</p:attrName>
                                        </p:attrNameLst>
                                      </p:cBhvr>
                                      <p:to>
                                        <p:strVal val="visible"/>
                                      </p:to>
                                    </p:set>
                                    <p:animEffect transition="in" filter="fade">
                                      <p:cBhvr>
                                        <p:cTn id="34" dur="1000"/>
                                        <p:tgtEl>
                                          <p:spTgt spid="4">
                                            <p:txEl>
                                              <p:pRg st="2" end="2"/>
                                            </p:txEl>
                                          </p:spTgt>
                                        </p:tgtEl>
                                      </p:cBhvr>
                                    </p:animEffect>
                                    <p:anim calcmode="lin" valueType="num">
                                      <p:cBhvr>
                                        <p:cTn id="3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
                                          </p:val>
                                        </p:tav>
                                        <p:tav tm="100000">
                                          <p:val>
                                            <p:strVal val="#ppt_x"/>
                                          </p:val>
                                        </p:tav>
                                      </p:tavLst>
                                    </p:anim>
                                    <p:anim calcmode="lin" valueType="num">
                                      <p:cBhvr>
                                        <p:cTn id="4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4">
                                            <p:txEl>
                                              <p:pRg st="3" end="3"/>
                                            </p:txEl>
                                          </p:spTgt>
                                        </p:tgtEl>
                                        <p:attrNameLst>
                                          <p:attrName>style.visibility</p:attrName>
                                        </p:attrNameLst>
                                      </p:cBhvr>
                                      <p:to>
                                        <p:strVal val="visible"/>
                                      </p:to>
                                    </p:set>
                                    <p:animEffect transition="in" filter="fade">
                                      <p:cBhvr>
                                        <p:cTn id="48" dur="1000"/>
                                        <p:tgtEl>
                                          <p:spTgt spid="4">
                                            <p:txEl>
                                              <p:pRg st="3" end="3"/>
                                            </p:txEl>
                                          </p:spTgt>
                                        </p:tgtEl>
                                      </p:cBhvr>
                                    </p:animEffect>
                                    <p:anim calcmode="lin" valueType="num">
                                      <p:cBhvr>
                                        <p:cTn id="4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5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1000"/>
                                        <p:tgtEl>
                                          <p:spTgt spid="7"/>
                                        </p:tgtEl>
                                      </p:cBhvr>
                                    </p:animEffect>
                                    <p:anim calcmode="lin" valueType="num">
                                      <p:cBhvr>
                                        <p:cTn id="56" dur="1000" fill="hold"/>
                                        <p:tgtEl>
                                          <p:spTgt spid="7"/>
                                        </p:tgtEl>
                                        <p:attrNameLst>
                                          <p:attrName>ppt_x</p:attrName>
                                        </p:attrNameLst>
                                      </p:cBhvr>
                                      <p:tavLst>
                                        <p:tav tm="0">
                                          <p:val>
                                            <p:strVal val="#ppt_x"/>
                                          </p:val>
                                        </p:tav>
                                        <p:tav tm="100000">
                                          <p:val>
                                            <p:strVal val="#ppt_x"/>
                                          </p:val>
                                        </p:tav>
                                      </p:tavLst>
                                    </p:anim>
                                    <p:anim calcmode="lin" valueType="num">
                                      <p:cBhvr>
                                        <p:cTn id="5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4">
                                            <p:txEl>
                                              <p:pRg st="4" end="4"/>
                                            </p:txEl>
                                          </p:spTgt>
                                        </p:tgtEl>
                                        <p:attrNameLst>
                                          <p:attrName>style.visibility</p:attrName>
                                        </p:attrNameLst>
                                      </p:cBhvr>
                                      <p:to>
                                        <p:strVal val="visible"/>
                                      </p:to>
                                    </p:set>
                                    <p:animEffect transition="in" filter="fade">
                                      <p:cBhvr>
                                        <p:cTn id="62" dur="1000"/>
                                        <p:tgtEl>
                                          <p:spTgt spid="4">
                                            <p:txEl>
                                              <p:pRg st="4" end="4"/>
                                            </p:txEl>
                                          </p:spTgt>
                                        </p:tgtEl>
                                      </p:cBhvr>
                                    </p:animEffect>
                                    <p:anim calcmode="lin" valueType="num">
                                      <p:cBhvr>
                                        <p:cTn id="6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6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nodeType="click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fade">
                                      <p:cBhvr>
                                        <p:cTn id="69" dur="1000"/>
                                        <p:tgtEl>
                                          <p:spTgt spid="8"/>
                                        </p:tgtEl>
                                      </p:cBhvr>
                                    </p:animEffect>
                                    <p:anim calcmode="lin" valueType="num">
                                      <p:cBhvr>
                                        <p:cTn id="70" dur="1000" fill="hold"/>
                                        <p:tgtEl>
                                          <p:spTgt spid="8"/>
                                        </p:tgtEl>
                                        <p:attrNameLst>
                                          <p:attrName>ppt_x</p:attrName>
                                        </p:attrNameLst>
                                      </p:cBhvr>
                                      <p:tavLst>
                                        <p:tav tm="0">
                                          <p:val>
                                            <p:strVal val="#ppt_x"/>
                                          </p:val>
                                        </p:tav>
                                        <p:tav tm="100000">
                                          <p:val>
                                            <p:strVal val="#ppt_x"/>
                                          </p:val>
                                        </p:tav>
                                      </p:tavLst>
                                    </p:anim>
                                    <p:anim calcmode="lin" valueType="num">
                                      <p:cBhvr>
                                        <p:cTn id="7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3306" y="0"/>
            <a:ext cx="4511561" cy="6858000"/>
          </a:xfrm>
          <a:prstGeom prst="rect">
            <a:avLst/>
          </a:prstGeom>
        </p:spPr>
      </p:pic>
      <p:sp>
        <p:nvSpPr>
          <p:cNvPr id="3" name="TextBox 2"/>
          <p:cNvSpPr txBox="1"/>
          <p:nvPr/>
        </p:nvSpPr>
        <p:spPr>
          <a:xfrm>
            <a:off x="5271246" y="2044005"/>
            <a:ext cx="5862917" cy="1384995"/>
          </a:xfrm>
          <a:prstGeom prst="rect">
            <a:avLst/>
          </a:prstGeom>
          <a:noFill/>
        </p:spPr>
        <p:txBody>
          <a:bodyPr wrap="square" rtlCol="0">
            <a:spAutoFit/>
          </a:bodyPr>
          <a:lstStyle/>
          <a:p>
            <a:r>
              <a:rPr lang="en-GB" sz="2800" dirty="0">
                <a:latin typeface="Letter-join 36" charset="0"/>
                <a:ea typeface="Letter-join 36" charset="0"/>
                <a:cs typeface="Letter-join 36" charset="0"/>
              </a:rPr>
              <a:t>Order these images on your table to show how an arch and stack is formed.</a:t>
            </a:r>
          </a:p>
        </p:txBody>
      </p:sp>
    </p:spTree>
    <p:extLst>
      <p:ext uri="{BB962C8B-B14F-4D97-AF65-F5344CB8AC3E}">
        <p14:creationId xmlns:p14="http://schemas.microsoft.com/office/powerpoint/2010/main" val="10494149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000250" cy="29337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5016" y="11308"/>
            <a:ext cx="1739900" cy="29337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66934" y="38100"/>
            <a:ext cx="1967753" cy="2906908"/>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56399" y="-1"/>
            <a:ext cx="1993153" cy="2944431"/>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73828" y="-2"/>
            <a:ext cx="2006469" cy="2933701"/>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3582893"/>
            <a:ext cx="2403538" cy="2656542"/>
          </a:xfrm>
          <a:prstGeom prst="rect">
            <a:avLst/>
          </a:prstGeom>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53306" y="3582893"/>
            <a:ext cx="2263220" cy="3326248"/>
          </a:xfrm>
          <a:prstGeom prst="rect">
            <a:avLst/>
          </a:prstGeom>
        </p:spPr>
      </p:pic>
      <p:pic>
        <p:nvPicPr>
          <p:cNvPr id="10" name="Picture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790829" y="3582893"/>
            <a:ext cx="2618066" cy="3157080"/>
          </a:xfrm>
          <a:prstGeom prst="rect">
            <a:avLst/>
          </a:prstGeom>
        </p:spPr>
      </p:pic>
      <p:pic>
        <p:nvPicPr>
          <p:cNvPr id="11" name="Picture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171640" y="3582893"/>
            <a:ext cx="2159747" cy="3175150"/>
          </a:xfrm>
          <a:prstGeom prst="rect">
            <a:avLst/>
          </a:prstGeom>
        </p:spPr>
      </p:pic>
    </p:spTree>
    <p:extLst>
      <p:ext uri="{BB962C8B-B14F-4D97-AF65-F5344CB8AC3E}">
        <p14:creationId xmlns:p14="http://schemas.microsoft.com/office/powerpoint/2010/main" val="412774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ppt_y</p:attrName>
                                        </p:attrNameLst>
                                      </p:cBhvr>
                                      <p:tavLst>
                                        <p:tav tm="0">
                                          <p:val>
                                            <p:strVal val="#ppt_y+#ppt_h*1.125000"/>
                                          </p:val>
                                        </p:tav>
                                        <p:tav tm="100000">
                                          <p:val>
                                            <p:strVal val="#ppt_y"/>
                                          </p:val>
                                        </p:tav>
                                      </p:tavLst>
                                    </p:anim>
                                    <p:animEffect transition="in" filter="wipe(up)">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0" presetClass="entr" presetSubtype="0"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edge">
                                      <p:cBhvr>
                                        <p:cTn id="18" dur="20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heel(1)">
                                      <p:cBhvr>
                                        <p:cTn id="23" dur="20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down)">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1000" fill="hold"/>
                                        <p:tgtEl>
                                          <p:spTgt spid="9"/>
                                        </p:tgtEl>
                                        <p:attrNameLst>
                                          <p:attrName>ppt_w</p:attrName>
                                        </p:attrNameLst>
                                      </p:cBhvr>
                                      <p:tavLst>
                                        <p:tav tm="0">
                                          <p:val>
                                            <p:strVal val="#ppt_w*0.70"/>
                                          </p:val>
                                        </p:tav>
                                        <p:tav tm="100000">
                                          <p:val>
                                            <p:strVal val="#ppt_w"/>
                                          </p:val>
                                        </p:tav>
                                      </p:tavLst>
                                    </p:anim>
                                    <p:anim calcmode="lin" valueType="num">
                                      <p:cBhvr>
                                        <p:cTn id="34" dur="1000" fill="hold"/>
                                        <p:tgtEl>
                                          <p:spTgt spid="9"/>
                                        </p:tgtEl>
                                        <p:attrNameLst>
                                          <p:attrName>ppt_h</p:attrName>
                                        </p:attrNameLst>
                                      </p:cBhvr>
                                      <p:tavLst>
                                        <p:tav tm="0">
                                          <p:val>
                                            <p:strVal val="#ppt_h"/>
                                          </p:val>
                                        </p:tav>
                                        <p:tav tm="100000">
                                          <p:val>
                                            <p:strVal val="#ppt_h"/>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45" presetClass="entr" presetSubtype="0" fill="hold"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2000"/>
                                        <p:tgtEl>
                                          <p:spTgt spid="10"/>
                                        </p:tgtEl>
                                      </p:cBhvr>
                                    </p:animEffect>
                                    <p:anim calcmode="lin" valueType="num">
                                      <p:cBhvr>
                                        <p:cTn id="41" dur="2000" fill="hold"/>
                                        <p:tgtEl>
                                          <p:spTgt spid="10"/>
                                        </p:tgtEl>
                                        <p:attrNameLst>
                                          <p:attrName>ppt_w</p:attrName>
                                        </p:attrNameLst>
                                      </p:cBhvr>
                                      <p:tavLst>
                                        <p:tav tm="0" fmla="#ppt_w*sin(2.5*pi*$)">
                                          <p:val>
                                            <p:fltVal val="0"/>
                                          </p:val>
                                        </p:tav>
                                        <p:tav tm="100000">
                                          <p:val>
                                            <p:fltVal val="1"/>
                                          </p:val>
                                        </p:tav>
                                      </p:tavLst>
                                    </p:anim>
                                    <p:anim calcmode="lin" valueType="num">
                                      <p:cBhvr>
                                        <p:cTn id="42" dur="2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9237" y="647652"/>
            <a:ext cx="9720072" cy="1499616"/>
          </a:xfrm>
        </p:spPr>
        <p:txBody>
          <a:bodyPr>
            <a:normAutofit/>
          </a:bodyPr>
          <a:lstStyle/>
          <a:p>
            <a:r>
              <a:rPr lang="en-US" sz="4800" cap="none" dirty="0">
                <a:solidFill>
                  <a:schemeClr val="accent4">
                    <a:lumMod val="50000"/>
                  </a:schemeClr>
                </a:solidFill>
                <a:latin typeface="Jokerman" panose="04090605060D06020702" pitchFamily="82" charset="0"/>
                <a:ea typeface="Letter-join 36" charset="0"/>
                <a:cs typeface="Letter-join 36" charset="0"/>
              </a:rPr>
              <a:t>Activity 2</a:t>
            </a:r>
            <a:r>
              <a:rPr lang="en-US" sz="4800" dirty="0">
                <a:solidFill>
                  <a:schemeClr val="accent4">
                    <a:lumMod val="50000"/>
                  </a:schemeClr>
                </a:solidFill>
                <a:latin typeface="Jokerman" panose="04090605060D06020702" pitchFamily="82" charset="0"/>
                <a:ea typeface="Letter-join 36" charset="0"/>
                <a:cs typeface="Letter-join 36" charset="0"/>
              </a:rPr>
              <a:t> </a:t>
            </a:r>
          </a:p>
        </p:txBody>
      </p:sp>
      <p:sp>
        <p:nvSpPr>
          <p:cNvPr id="3" name="Content Placeholder 2"/>
          <p:cNvSpPr>
            <a:spLocks noGrp="1"/>
          </p:cNvSpPr>
          <p:nvPr>
            <p:ph idx="1"/>
          </p:nvPr>
        </p:nvSpPr>
        <p:spPr>
          <a:xfrm>
            <a:off x="332400" y="2006070"/>
            <a:ext cx="11851341" cy="4023360"/>
          </a:xfrm>
        </p:spPr>
        <p:txBody>
          <a:bodyPr>
            <a:noAutofit/>
          </a:bodyPr>
          <a:lstStyle/>
          <a:p>
            <a:pPr>
              <a:lnSpc>
                <a:spcPct val="120000"/>
              </a:lnSpc>
            </a:pPr>
            <a:r>
              <a:rPr lang="en-US" sz="2800" dirty="0">
                <a:latin typeface="Letter-join 36" charset="0"/>
                <a:ea typeface="Letter-join 36" charset="0"/>
                <a:cs typeface="Letter-join 36" charset="0"/>
              </a:rPr>
              <a:t>Stick in the diagram of coastal erosion examples. Label each word with the correct number.</a:t>
            </a:r>
          </a:p>
          <a:p>
            <a:pPr marL="0" indent="0">
              <a:lnSpc>
                <a:spcPct val="120000"/>
              </a:lnSpc>
              <a:buNone/>
            </a:pPr>
            <a:r>
              <a:rPr lang="en-US" sz="2800" u="sng" dirty="0">
                <a:solidFill>
                  <a:srgbClr val="FF0000"/>
                </a:solidFill>
                <a:latin typeface="Letter-join 36" charset="0"/>
                <a:ea typeface="Letter-join 36" charset="0"/>
                <a:cs typeface="Letter-join 36" charset="0"/>
              </a:rPr>
              <a:t>Challenge</a:t>
            </a:r>
          </a:p>
          <a:p>
            <a:pPr>
              <a:lnSpc>
                <a:spcPct val="120000"/>
              </a:lnSpc>
            </a:pPr>
            <a:r>
              <a:rPr lang="en-US" sz="2800" dirty="0">
                <a:solidFill>
                  <a:srgbClr val="FF0000"/>
                </a:solidFill>
                <a:latin typeface="Letter-join 36" charset="0"/>
                <a:ea typeface="Letter-join 36" charset="0"/>
                <a:cs typeface="Letter-join 36" charset="0"/>
              </a:rPr>
              <a:t>Explain how each feature above is formed.</a:t>
            </a:r>
          </a:p>
          <a:p>
            <a:pPr marL="0" indent="0">
              <a:lnSpc>
                <a:spcPct val="120000"/>
              </a:lnSpc>
              <a:buNone/>
            </a:pPr>
            <a:r>
              <a:rPr lang="en-US" sz="2800" u="sng" dirty="0" err="1">
                <a:solidFill>
                  <a:srgbClr val="7030A0"/>
                </a:solidFill>
                <a:latin typeface="Letter-join 36" charset="0"/>
                <a:ea typeface="Letter-join 36" charset="0"/>
                <a:cs typeface="Letter-join 36" charset="0"/>
              </a:rPr>
              <a:t>Chilli</a:t>
            </a:r>
            <a:r>
              <a:rPr lang="en-US" sz="2800" u="sng" dirty="0">
                <a:solidFill>
                  <a:srgbClr val="7030A0"/>
                </a:solidFill>
                <a:latin typeface="Letter-join 36" charset="0"/>
                <a:ea typeface="Letter-join 36" charset="0"/>
                <a:cs typeface="Letter-join 36" charset="0"/>
              </a:rPr>
              <a:t>-Hot Challenge</a:t>
            </a:r>
          </a:p>
          <a:p>
            <a:pPr>
              <a:lnSpc>
                <a:spcPct val="120000"/>
              </a:lnSpc>
            </a:pPr>
            <a:r>
              <a:rPr lang="en-US" sz="2800" dirty="0">
                <a:solidFill>
                  <a:srgbClr val="7030A0"/>
                </a:solidFill>
                <a:latin typeface="Letter-join 36" charset="0"/>
                <a:ea typeface="Letter-join 36" charset="0"/>
                <a:cs typeface="Letter-join 36" charset="0"/>
              </a:rPr>
              <a:t>Look at the information on wave cut platforms. Explain how you think they are formed.</a:t>
            </a:r>
          </a:p>
        </p:txBody>
      </p:sp>
    </p:spTree>
    <p:extLst>
      <p:ext uri="{BB962C8B-B14F-4D97-AF65-F5344CB8AC3E}">
        <p14:creationId xmlns:p14="http://schemas.microsoft.com/office/powerpoint/2010/main" val="226090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8313" y="214313"/>
            <a:ext cx="8140700" cy="421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extBox 2"/>
          <p:cNvSpPr txBox="1">
            <a:spLocks noChangeArrowheads="1"/>
          </p:cNvSpPr>
          <p:nvPr/>
        </p:nvSpPr>
        <p:spPr bwMode="auto">
          <a:xfrm>
            <a:off x="1451444" y="4581584"/>
            <a:ext cx="9377921"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3200" dirty="0">
                <a:latin typeface="Letter-join 36" charset="0"/>
                <a:ea typeface="Letter-join 36" charset="0"/>
                <a:cs typeface="Letter-join 36" charset="0"/>
              </a:rPr>
              <a:t>stack				fault</a:t>
            </a:r>
          </a:p>
          <a:p>
            <a:pPr eaLnBrk="1" hangingPunct="1"/>
            <a:r>
              <a:rPr lang="en-GB" altLang="en-US" sz="3200" dirty="0">
                <a:latin typeface="Letter-join 36" charset="0"/>
                <a:ea typeface="Letter-join 36" charset="0"/>
                <a:cs typeface="Letter-join 36" charset="0"/>
              </a:rPr>
              <a:t>stump 			collapsed arch</a:t>
            </a:r>
          </a:p>
          <a:p>
            <a:pPr eaLnBrk="1" hangingPunct="1"/>
            <a:r>
              <a:rPr lang="en-GB" altLang="en-US" sz="3200" dirty="0">
                <a:latin typeface="Letter-join 36" charset="0"/>
                <a:ea typeface="Letter-join 36" charset="0"/>
                <a:cs typeface="Letter-join 36" charset="0"/>
              </a:rPr>
              <a:t>cave				blowhole</a:t>
            </a:r>
          </a:p>
          <a:p>
            <a:pPr eaLnBrk="1" hangingPunct="1"/>
            <a:r>
              <a:rPr lang="en-GB" altLang="en-US" sz="3200" dirty="0">
                <a:latin typeface="Letter-join 36" charset="0"/>
                <a:ea typeface="Letter-join 36" charset="0"/>
                <a:cs typeface="Letter-join 36" charset="0"/>
              </a:rPr>
              <a:t>arch </a:t>
            </a:r>
          </a:p>
        </p:txBody>
      </p:sp>
    </p:spTree>
    <p:extLst>
      <p:ext uri="{BB962C8B-B14F-4D97-AF65-F5344CB8AC3E}">
        <p14:creationId xmlns:p14="http://schemas.microsoft.com/office/powerpoint/2010/main" val="2436789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3"/>
          <p:cNvSpPr txBox="1">
            <a:spLocks noChangeArrowheads="1"/>
          </p:cNvSpPr>
          <p:nvPr/>
        </p:nvSpPr>
        <p:spPr bwMode="auto">
          <a:xfrm>
            <a:off x="2670037" y="132994"/>
            <a:ext cx="781367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GB" altLang="en-US" sz="2800" dirty="0">
                <a:solidFill>
                  <a:srgbClr val="5B0091"/>
                </a:solidFill>
                <a:latin typeface="Letter-join 36" charset="0"/>
                <a:ea typeface="Letter-join 36" charset="0"/>
                <a:cs typeface="Letter-join 36" charset="0"/>
              </a:rPr>
              <a:t>Research a wave-cut platform like this one found on  Burgh Island, Devon.</a:t>
            </a:r>
          </a:p>
        </p:txBody>
      </p:sp>
      <p:pic>
        <p:nvPicPr>
          <p:cNvPr id="11267" name="Picture 6" descr="Burgh Island wave-cut platfor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8367" y="1210212"/>
            <a:ext cx="7043738" cy="528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3"/>
          <p:cNvSpPr txBox="1">
            <a:spLocks noChangeArrowheads="1"/>
          </p:cNvSpPr>
          <p:nvPr/>
        </p:nvSpPr>
        <p:spPr bwMode="auto">
          <a:xfrm>
            <a:off x="0" y="132994"/>
            <a:ext cx="263562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GB" altLang="en-US" sz="3200">
                <a:solidFill>
                  <a:srgbClr val="5B0091"/>
                </a:solidFill>
                <a:latin typeface="Letter-join 36" charset="0"/>
                <a:ea typeface="Letter-join 36" charset="0"/>
                <a:cs typeface="Letter-join 36" charset="0"/>
              </a:rPr>
              <a:t>Chilli Hot Challenge</a:t>
            </a:r>
            <a:endParaRPr lang="en-GB" altLang="en-US" sz="3200" dirty="0">
              <a:solidFill>
                <a:srgbClr val="5B0091"/>
              </a:solidFill>
              <a:latin typeface="Letter-join 36" charset="0"/>
              <a:ea typeface="Letter-join 36" charset="0"/>
              <a:cs typeface="Letter-join 36" charset="0"/>
            </a:endParaRPr>
          </a:p>
        </p:txBody>
      </p:sp>
    </p:spTree>
    <p:extLst>
      <p:ext uri="{BB962C8B-B14F-4D97-AF65-F5344CB8AC3E}">
        <p14:creationId xmlns:p14="http://schemas.microsoft.com/office/powerpoint/2010/main" val="18916427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4063" y="500063"/>
            <a:ext cx="57531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3"/>
          <p:cNvSpPr>
            <a:spLocks noChangeArrowheads="1"/>
          </p:cNvSpPr>
          <p:nvPr/>
        </p:nvSpPr>
        <p:spPr bwMode="auto">
          <a:xfrm>
            <a:off x="2524126" y="4357689"/>
            <a:ext cx="46323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buFontTx/>
              <a:buAutoNum type="arabicPeriod"/>
            </a:pPr>
            <a:r>
              <a:rPr lang="en-GB" altLang="en-US" sz="2400" dirty="0">
                <a:latin typeface="Elementary Heavy SF" charset="0"/>
                <a:ea typeface="Calibri" charset="0"/>
                <a:cs typeface="Times New Roman" charset="0"/>
              </a:rPr>
              <a:t>Original position of the cliff</a:t>
            </a:r>
          </a:p>
          <a:p>
            <a:pPr eaLnBrk="1" hangingPunct="1">
              <a:buFontTx/>
              <a:buAutoNum type="arabicPeriod"/>
            </a:pPr>
            <a:r>
              <a:rPr lang="en-GB" altLang="en-US" sz="2400" dirty="0">
                <a:latin typeface="Elementary Heavy SF" charset="0"/>
                <a:ea typeface="Calibri" charset="0"/>
                <a:cs typeface="Times New Roman" charset="0"/>
              </a:rPr>
              <a:t>Cliff retreats</a:t>
            </a:r>
          </a:p>
          <a:p>
            <a:pPr eaLnBrk="1" hangingPunct="1">
              <a:buFontTx/>
              <a:buAutoNum type="arabicPeriod"/>
            </a:pPr>
            <a:r>
              <a:rPr lang="en-GB" altLang="en-US" sz="2400" dirty="0">
                <a:latin typeface="Elementary Heavy SF" charset="0"/>
                <a:ea typeface="Calibri" charset="0"/>
                <a:cs typeface="Times New Roman" charset="0"/>
              </a:rPr>
              <a:t>Present position of the cliff</a:t>
            </a:r>
          </a:p>
          <a:p>
            <a:pPr eaLnBrk="1" hangingPunct="1">
              <a:buFontTx/>
              <a:buAutoNum type="arabicPeriod"/>
            </a:pPr>
            <a:r>
              <a:rPr lang="en-GB" altLang="en-US" sz="2400" dirty="0">
                <a:latin typeface="Elementary Heavy SF" charset="0"/>
                <a:ea typeface="Calibri" charset="0"/>
                <a:cs typeface="Times New Roman" charset="0"/>
              </a:rPr>
              <a:t>Sea level (high tide.)</a:t>
            </a:r>
          </a:p>
          <a:p>
            <a:pPr eaLnBrk="1" hangingPunct="1">
              <a:buFontTx/>
              <a:buAutoNum type="arabicPeriod"/>
            </a:pPr>
            <a:r>
              <a:rPr lang="en-GB" altLang="en-US" sz="2400" dirty="0">
                <a:latin typeface="Elementary Heavy SF" charset="0"/>
                <a:ea typeface="Calibri" charset="0"/>
                <a:cs typeface="Times New Roman" charset="0"/>
              </a:rPr>
              <a:t>Wave cut notch at foot of cliffs</a:t>
            </a:r>
          </a:p>
          <a:p>
            <a:pPr eaLnBrk="1" hangingPunct="1">
              <a:buFontTx/>
              <a:buAutoNum type="arabicPeriod"/>
            </a:pPr>
            <a:r>
              <a:rPr lang="en-GB" altLang="en-US" sz="2400" dirty="0">
                <a:latin typeface="Elementary Heavy SF" charset="0"/>
                <a:ea typeface="Calibri" charset="0"/>
                <a:cs typeface="Times New Roman" charset="0"/>
              </a:rPr>
              <a:t>Wave cut platform.</a:t>
            </a:r>
          </a:p>
        </p:txBody>
      </p:sp>
      <p:sp>
        <p:nvSpPr>
          <p:cNvPr id="4" name="TextBox 3"/>
          <p:cNvSpPr txBox="1">
            <a:spLocks noChangeArrowheads="1"/>
          </p:cNvSpPr>
          <p:nvPr/>
        </p:nvSpPr>
        <p:spPr bwMode="auto">
          <a:xfrm>
            <a:off x="8050306" y="1092854"/>
            <a:ext cx="3818965"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3600" dirty="0">
                <a:latin typeface="Letter-join 36" charset="0"/>
                <a:ea typeface="Letter-join 36" charset="0"/>
                <a:cs typeface="Letter-join 36" charset="0"/>
              </a:rPr>
              <a:t>Look at this diagram.</a:t>
            </a:r>
          </a:p>
          <a:p>
            <a:pPr eaLnBrk="1" hangingPunct="1"/>
            <a:endParaRPr lang="en-GB" altLang="en-US" sz="3600" dirty="0">
              <a:latin typeface="Letter-join 36" charset="0"/>
              <a:ea typeface="Letter-join 36" charset="0"/>
              <a:cs typeface="Letter-join 36" charset="0"/>
            </a:endParaRPr>
          </a:p>
          <a:p>
            <a:pPr eaLnBrk="1" hangingPunct="1"/>
            <a:r>
              <a:rPr lang="en-GB" altLang="en-US" sz="3600" dirty="0">
                <a:latin typeface="Letter-join 36" charset="0"/>
                <a:ea typeface="Letter-join 36" charset="0"/>
                <a:cs typeface="Letter-join 36" charset="0"/>
              </a:rPr>
              <a:t>Write an explanation of how you think a wave cut platform is formed.</a:t>
            </a:r>
          </a:p>
        </p:txBody>
      </p:sp>
      <p:sp>
        <p:nvSpPr>
          <p:cNvPr id="5" name="Text Box 3"/>
          <p:cNvSpPr txBox="1">
            <a:spLocks noChangeArrowheads="1"/>
          </p:cNvSpPr>
          <p:nvPr/>
        </p:nvSpPr>
        <p:spPr bwMode="auto">
          <a:xfrm>
            <a:off x="0" y="18016"/>
            <a:ext cx="68311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GB" altLang="en-US" sz="3200" dirty="0">
                <a:solidFill>
                  <a:srgbClr val="5B0091"/>
                </a:solidFill>
                <a:latin typeface="Letter-join 36" charset="0"/>
                <a:ea typeface="Letter-join 36" charset="0"/>
                <a:cs typeface="Letter-join 36" charset="0"/>
              </a:rPr>
              <a:t>Chilli Hot Challenge</a:t>
            </a:r>
          </a:p>
        </p:txBody>
      </p:sp>
    </p:spTree>
    <p:extLst>
      <p:ext uri="{BB962C8B-B14F-4D97-AF65-F5344CB8AC3E}">
        <p14:creationId xmlns:p14="http://schemas.microsoft.com/office/powerpoint/2010/main" val="14918394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54772"/>
            <a:ext cx="10515600" cy="1325563"/>
          </a:xfrm>
        </p:spPr>
        <p:txBody>
          <a:bodyPr/>
          <a:lstStyle/>
          <a:p>
            <a:r>
              <a:rPr lang="en-US" cap="none" dirty="0">
                <a:solidFill>
                  <a:schemeClr val="accent1">
                    <a:lumMod val="50000"/>
                  </a:schemeClr>
                </a:solidFill>
                <a:latin typeface="Jokerman" panose="04090605060D06020702" pitchFamily="82" charset="0"/>
                <a:ea typeface="Letter-join 36" charset="0"/>
                <a:cs typeface="Letter-join 36" charset="0"/>
              </a:rPr>
              <a:t>Plenary</a:t>
            </a:r>
          </a:p>
        </p:txBody>
      </p:sp>
      <p:sp>
        <p:nvSpPr>
          <p:cNvPr id="3" name="Content Placeholder 2"/>
          <p:cNvSpPr>
            <a:spLocks noGrp="1"/>
          </p:cNvSpPr>
          <p:nvPr>
            <p:ph idx="1"/>
          </p:nvPr>
        </p:nvSpPr>
        <p:spPr>
          <a:xfrm>
            <a:off x="838200" y="2223247"/>
            <a:ext cx="10515600" cy="3953716"/>
          </a:xfrm>
        </p:spPr>
        <p:txBody>
          <a:bodyPr>
            <a:normAutofit/>
          </a:bodyPr>
          <a:lstStyle/>
          <a:p>
            <a:r>
              <a:rPr lang="en-US" sz="3600" b="1" dirty="0">
                <a:solidFill>
                  <a:schemeClr val="accent1">
                    <a:lumMod val="50000"/>
                  </a:schemeClr>
                </a:solidFill>
                <a:latin typeface="Leelawadee UI Semilight" panose="020B0402040204020203" pitchFamily="34" charset="-34"/>
                <a:ea typeface="Letter-join 36" charset="0"/>
                <a:cs typeface="Leelawadee UI Semilight" panose="020B0402040204020203" pitchFamily="34" charset="-34"/>
              </a:rPr>
              <a:t>When have you seen examples of this in real life?</a:t>
            </a:r>
          </a:p>
        </p:txBody>
      </p:sp>
      <p:pic>
        <p:nvPicPr>
          <p:cNvPr id="3074" name="Picture 2" descr="Image result for thinking animal clipart">
            <a:extLst>
              <a:ext uri="{FF2B5EF4-FFF2-40B4-BE49-F238E27FC236}">
                <a16:creationId xmlns:a16="http://schemas.microsoft.com/office/drawing/2014/main" id="{AFD0583A-0A75-48F4-BF49-821A4792E4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406" y="2904284"/>
            <a:ext cx="3657187" cy="3953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5699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3800" y="0"/>
            <a:ext cx="9782599" cy="6858000"/>
          </a:xfrm>
          <a:prstGeom prst="rect">
            <a:avLst/>
          </a:prstGeom>
        </p:spPr>
      </p:pic>
    </p:spTree>
    <p:extLst>
      <p:ext uri="{BB962C8B-B14F-4D97-AF65-F5344CB8AC3E}">
        <p14:creationId xmlns:p14="http://schemas.microsoft.com/office/powerpoint/2010/main" val="1091391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6046" y="514857"/>
            <a:ext cx="11332763" cy="1499616"/>
          </a:xfrm>
        </p:spPr>
        <p:txBody>
          <a:bodyPr>
            <a:normAutofit/>
          </a:bodyPr>
          <a:lstStyle/>
          <a:p>
            <a:r>
              <a:rPr lang="en-US" sz="4800" cap="none" dirty="0">
                <a:solidFill>
                  <a:schemeClr val="accent1">
                    <a:lumMod val="75000"/>
                  </a:schemeClr>
                </a:solidFill>
                <a:latin typeface="Jokerman" panose="04090605060D06020702" pitchFamily="82" charset="0"/>
                <a:ea typeface="Letter-join 36" charset="0"/>
                <a:cs typeface="Letter-join 36" charset="0"/>
              </a:rPr>
              <a:t>More Geography Lessons Available</a:t>
            </a:r>
            <a:endParaRPr lang="en-US" sz="4800" dirty="0">
              <a:solidFill>
                <a:schemeClr val="accent1">
                  <a:lumMod val="75000"/>
                </a:schemeClr>
              </a:solidFill>
              <a:latin typeface="Jokerman" panose="04090605060D06020702" pitchFamily="82" charset="0"/>
              <a:ea typeface="Letter-join 36" charset="0"/>
              <a:cs typeface="Letter-join 36" charset="0"/>
            </a:endParaRPr>
          </a:p>
        </p:txBody>
      </p:sp>
      <p:pic>
        <p:nvPicPr>
          <p:cNvPr id="6" name="Picture 5">
            <a:hlinkClick r:id="rId2"/>
            <a:extLst>
              <a:ext uri="{FF2B5EF4-FFF2-40B4-BE49-F238E27FC236}">
                <a16:creationId xmlns:a16="http://schemas.microsoft.com/office/drawing/2014/main" id="{1D0D966B-C9CE-4981-A36E-881187148777}"/>
              </a:ext>
            </a:extLst>
          </p:cNvPr>
          <p:cNvPicPr>
            <a:picLocks noChangeAspect="1"/>
          </p:cNvPicPr>
          <p:nvPr/>
        </p:nvPicPr>
        <p:blipFill>
          <a:blip r:embed="rId3"/>
          <a:stretch>
            <a:fillRect/>
          </a:stretch>
        </p:blipFill>
        <p:spPr>
          <a:xfrm>
            <a:off x="416133" y="2039125"/>
            <a:ext cx="5543550" cy="4191000"/>
          </a:xfrm>
          <a:prstGeom prst="rect">
            <a:avLst/>
          </a:prstGeom>
        </p:spPr>
      </p:pic>
      <p:pic>
        <p:nvPicPr>
          <p:cNvPr id="7" name="Picture 6">
            <a:hlinkClick r:id="rId4"/>
            <a:extLst>
              <a:ext uri="{FF2B5EF4-FFF2-40B4-BE49-F238E27FC236}">
                <a16:creationId xmlns:a16="http://schemas.microsoft.com/office/drawing/2014/main" id="{03587FCE-A65D-4A83-8A92-A6D0CC561D5D}"/>
              </a:ext>
            </a:extLst>
          </p:cNvPr>
          <p:cNvPicPr>
            <a:picLocks noChangeAspect="1"/>
          </p:cNvPicPr>
          <p:nvPr/>
        </p:nvPicPr>
        <p:blipFill>
          <a:blip r:embed="rId5"/>
          <a:stretch>
            <a:fillRect/>
          </a:stretch>
        </p:blipFill>
        <p:spPr>
          <a:xfrm>
            <a:off x="6232319" y="2029600"/>
            <a:ext cx="5553075" cy="4200525"/>
          </a:xfrm>
          <a:prstGeom prst="rect">
            <a:avLst/>
          </a:prstGeom>
        </p:spPr>
      </p:pic>
    </p:spTree>
    <p:extLst>
      <p:ext uri="{BB962C8B-B14F-4D97-AF65-F5344CB8AC3E}">
        <p14:creationId xmlns:p14="http://schemas.microsoft.com/office/powerpoint/2010/main" val="197017902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B4028482-F53A-4442-AB14-9B7A43F44F96}"/>
    </a:ext>
  </a:extLst>
</a:theme>
</file>

<file path=docProps/app.xml><?xml version="1.0" encoding="utf-8"?>
<Properties xmlns="http://schemas.openxmlformats.org/officeDocument/2006/extended-properties" xmlns:vt="http://schemas.openxmlformats.org/officeDocument/2006/docPropsVTypes">
  <Template>Integral</Template>
  <TotalTime>158</TotalTime>
  <Words>673</Words>
  <Application>Microsoft Office PowerPoint</Application>
  <PresentationFormat>Widescreen</PresentationFormat>
  <Paragraphs>106</Paragraphs>
  <Slides>32</Slides>
  <Notes>0</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32</vt:i4>
      </vt:variant>
    </vt:vector>
  </HeadingPairs>
  <TitlesOfParts>
    <vt:vector size="47" baseType="lpstr">
      <vt:lpstr>Algerian</vt:lpstr>
      <vt:lpstr>Arial</vt:lpstr>
      <vt:lpstr>Bauhaus 93</vt:lpstr>
      <vt:lpstr>Berlin Sans FB Demi</vt:lpstr>
      <vt:lpstr>Calibri</vt:lpstr>
      <vt:lpstr>Elementary Heavy SF</vt:lpstr>
      <vt:lpstr>Jokerman</vt:lpstr>
      <vt:lpstr>Leelawadee UI Semilight</vt:lpstr>
      <vt:lpstr>Letter-join 36</vt:lpstr>
      <vt:lpstr>Times New Roman</vt:lpstr>
      <vt:lpstr>Tw Cen MT</vt:lpstr>
      <vt:lpstr>Tw Cen MT Condensed</vt:lpstr>
      <vt:lpstr>Wingdings</vt:lpstr>
      <vt:lpstr>Wingdings 3</vt:lpstr>
      <vt:lpstr>Integral</vt:lpstr>
      <vt:lpstr>L.O. I know how to explain erosion</vt:lpstr>
      <vt:lpstr>What is the coast?</vt:lpstr>
      <vt:lpstr>What physical features can you see on the coast?</vt:lpstr>
      <vt:lpstr>What physical features can you see on the coast?</vt:lpstr>
      <vt:lpstr>Whys does the coast look different everywhere?</vt:lpstr>
      <vt:lpstr>What is change?</vt:lpstr>
      <vt:lpstr>Coastal Changes</vt:lpstr>
      <vt:lpstr>PowerPoint Presentation</vt:lpstr>
      <vt:lpstr>How are bays and headlands formed?</vt:lpstr>
      <vt:lpstr>Inside the coast</vt:lpstr>
      <vt:lpstr>Inside the coast</vt:lpstr>
      <vt:lpstr>Inside the coast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2 </vt:lpstr>
      <vt:lpstr>PowerPoint Presentation</vt:lpstr>
      <vt:lpstr>PowerPoint Presentation</vt:lpstr>
      <vt:lpstr>PowerPoint Presentation</vt:lpstr>
      <vt:lpstr>Plenary</vt:lpstr>
      <vt:lpstr>PowerPoint Presentation</vt:lpstr>
      <vt:lpstr>More Geography Lessons Available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Marie Richards</dc:creator>
  <cp:lastModifiedBy>Nicola Richards</cp:lastModifiedBy>
  <cp:revision>51</cp:revision>
  <cp:lastPrinted>2020-09-21T06:39:38Z</cp:lastPrinted>
  <dcterms:created xsi:type="dcterms:W3CDTF">2017-01-27T17:21:44Z</dcterms:created>
  <dcterms:modified xsi:type="dcterms:W3CDTF">2020-09-21T06:40:06Z</dcterms:modified>
</cp:coreProperties>
</file>