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0160000" cy="16002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9" d="100"/>
          <a:sy n="29" d="100"/>
        </p:scale>
        <p:origin x="-2466" y="-84"/>
      </p:cViewPr>
      <p:guideLst>
        <p:guide orient="horz" pos="504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4970995"/>
            <a:ext cx="8636000" cy="343005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067800"/>
            <a:ext cx="7112000" cy="4089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63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261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10282770"/>
            <a:ext cx="8636000" cy="3178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6782332"/>
            <a:ext cx="8636000" cy="35004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243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3733804"/>
            <a:ext cx="4487333" cy="10560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656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581930"/>
            <a:ext cx="4489098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5074708"/>
            <a:ext cx="4489098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3581930"/>
            <a:ext cx="4490861" cy="149277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5074708"/>
            <a:ext cx="4490861" cy="92196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063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34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72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637117"/>
            <a:ext cx="3342570" cy="2711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637120"/>
            <a:ext cx="5679722" cy="136572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3348570"/>
            <a:ext cx="3342570" cy="10945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343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11201400"/>
            <a:ext cx="6096000" cy="132238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1429808"/>
            <a:ext cx="6096000" cy="9601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12523789"/>
            <a:ext cx="6096000" cy="18780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531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031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640826"/>
            <a:ext cx="2286000" cy="1365355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640826"/>
            <a:ext cx="6688667" cy="1365355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548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640822"/>
            <a:ext cx="9144000" cy="266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3733804"/>
            <a:ext cx="9144000" cy="1056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25FAA-ABA4-409D-B3C7-F5DAF85E1137}" type="datetimeFigureOut">
              <a:rPr lang="en-GB" smtClean="0"/>
              <a:t>15/11/2020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14831487"/>
            <a:ext cx="3217333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14831487"/>
            <a:ext cx="2370667" cy="851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3C0B-0636-4AC4-9B23-E92CE87AC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462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00" y="114300"/>
            <a:ext cx="68199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u="sng" dirty="0" smtClean="0">
                <a:solidFill>
                  <a:srgbClr val="000000"/>
                </a:solidFill>
                <a:latin typeface="Sassoon Primary Std - 36"/>
              </a:rPr>
              <a:t>Tuesday 17th November 2020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Today we will look at the first part of our description using the class picture map.</a:t>
            </a:r>
            <a:endParaRPr lang="en-GB" sz="3600" dirty="0">
              <a:solidFill>
                <a:srgbClr val="000000"/>
              </a:solidFill>
              <a:latin typeface="Sassoon Primary Std - 36"/>
            </a:endParaRP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7175500" y="287908"/>
            <a:ext cx="2513012" cy="339261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/>
          <p:cNvSpPr txBox="1"/>
          <p:nvPr/>
        </p:nvSpPr>
        <p:spPr>
          <a:xfrm>
            <a:off x="1308100" y="6019800"/>
            <a:ext cx="7804348" cy="480131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24"/>
              </a:rPr>
              <a:t>WALT: Substitute vocabulary to write a description?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Success Criteria: Have I…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support?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appropriate alternatives?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24"/>
              </a:rPr>
              <a:t>+ Substituted words with ambitious vocabulary?</a:t>
            </a:r>
          </a:p>
          <a:p>
            <a:endParaRPr lang="en-GB" dirty="0">
              <a:solidFill>
                <a:srgbClr val="000000"/>
              </a:solidFill>
              <a:latin typeface="Sassoon Primary Std - 24"/>
            </a:endParaRPr>
          </a:p>
        </p:txBody>
      </p:sp>
    </p:spTree>
    <p:extLst>
      <p:ext uri="{BB962C8B-B14F-4D97-AF65-F5344CB8AC3E}">
        <p14:creationId xmlns:p14="http://schemas.microsoft.com/office/powerpoint/2010/main" val="3027609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58800" y="2345267"/>
            <a:ext cx="9035125" cy="8444310"/>
          </a:xfrm>
          <a:custGeom>
            <a:avLst/>
            <a:gdLst/>
            <a:ahLst/>
            <a:cxnLst/>
            <a:rect l="0" t="0" r="0" b="0"/>
            <a:pathLst>
              <a:path w="9035125" h="8444310">
                <a:moveTo>
                  <a:pt x="1505856" y="0"/>
                </a:moveTo>
                <a:lnTo>
                  <a:pt x="7679217" y="0"/>
                </a:lnTo>
                <a:lnTo>
                  <a:pt x="7830443" y="28743"/>
                </a:lnTo>
                <a:lnTo>
                  <a:pt x="8100855" y="98216"/>
                </a:lnTo>
                <a:lnTo>
                  <a:pt x="8357169" y="239555"/>
                </a:lnTo>
                <a:lnTo>
                  <a:pt x="8477638" y="309023"/>
                </a:lnTo>
                <a:lnTo>
                  <a:pt x="8689098" y="506660"/>
                </a:lnTo>
                <a:lnTo>
                  <a:pt x="8839041" y="731838"/>
                </a:lnTo>
                <a:lnTo>
                  <a:pt x="8914656" y="858804"/>
                </a:lnTo>
                <a:lnTo>
                  <a:pt x="8990267" y="1111532"/>
                </a:lnTo>
                <a:lnTo>
                  <a:pt x="9019747" y="1252869"/>
                </a:lnTo>
                <a:lnTo>
                  <a:pt x="9019747" y="1322339"/>
                </a:lnTo>
                <a:lnTo>
                  <a:pt x="9035124" y="1407385"/>
                </a:lnTo>
                <a:lnTo>
                  <a:pt x="9035124" y="7036920"/>
                </a:lnTo>
                <a:lnTo>
                  <a:pt x="9019747" y="7107592"/>
                </a:lnTo>
                <a:lnTo>
                  <a:pt x="9019747" y="7178263"/>
                </a:lnTo>
                <a:lnTo>
                  <a:pt x="8990267" y="7318401"/>
                </a:lnTo>
                <a:lnTo>
                  <a:pt x="8914656" y="7571131"/>
                </a:lnTo>
                <a:lnTo>
                  <a:pt x="8764713" y="7810689"/>
                </a:lnTo>
                <a:lnTo>
                  <a:pt x="8689098" y="7923278"/>
                </a:lnTo>
                <a:lnTo>
                  <a:pt x="8477638" y="8120912"/>
                </a:lnTo>
                <a:lnTo>
                  <a:pt x="8236696" y="8261048"/>
                </a:lnTo>
                <a:lnTo>
                  <a:pt x="8100855" y="8331718"/>
                </a:lnTo>
                <a:lnTo>
                  <a:pt x="7830443" y="8402386"/>
                </a:lnTo>
                <a:lnTo>
                  <a:pt x="7679217" y="8429937"/>
                </a:lnTo>
                <a:lnTo>
                  <a:pt x="7604885" y="8429937"/>
                </a:lnTo>
                <a:lnTo>
                  <a:pt x="7529270" y="8444309"/>
                </a:lnTo>
                <a:lnTo>
                  <a:pt x="1505856" y="8444309"/>
                </a:lnTo>
                <a:lnTo>
                  <a:pt x="1414861" y="8429937"/>
                </a:lnTo>
                <a:lnTo>
                  <a:pt x="1340532" y="8429937"/>
                </a:lnTo>
                <a:lnTo>
                  <a:pt x="1189304" y="8402386"/>
                </a:lnTo>
                <a:lnTo>
                  <a:pt x="918891" y="8331718"/>
                </a:lnTo>
                <a:lnTo>
                  <a:pt x="662574" y="8190380"/>
                </a:lnTo>
                <a:lnTo>
                  <a:pt x="542106" y="8120912"/>
                </a:lnTo>
                <a:lnTo>
                  <a:pt x="331930" y="7923278"/>
                </a:lnTo>
                <a:lnTo>
                  <a:pt x="180702" y="7698092"/>
                </a:lnTo>
                <a:lnTo>
                  <a:pt x="105091" y="7571131"/>
                </a:lnTo>
                <a:lnTo>
                  <a:pt x="30758" y="7318401"/>
                </a:lnTo>
                <a:lnTo>
                  <a:pt x="0" y="7178263"/>
                </a:lnTo>
                <a:lnTo>
                  <a:pt x="0" y="1252869"/>
                </a:lnTo>
                <a:lnTo>
                  <a:pt x="30758" y="1111532"/>
                </a:lnTo>
                <a:lnTo>
                  <a:pt x="105091" y="858804"/>
                </a:lnTo>
                <a:lnTo>
                  <a:pt x="256317" y="619250"/>
                </a:lnTo>
                <a:lnTo>
                  <a:pt x="331930" y="506660"/>
                </a:lnTo>
                <a:lnTo>
                  <a:pt x="542106" y="309023"/>
                </a:lnTo>
                <a:lnTo>
                  <a:pt x="783043" y="168887"/>
                </a:lnTo>
                <a:lnTo>
                  <a:pt x="918891" y="98216"/>
                </a:lnTo>
                <a:lnTo>
                  <a:pt x="1189304" y="28743"/>
                </a:lnTo>
                <a:lnTo>
                  <a:pt x="1340532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92200" y="2946400"/>
            <a:ext cx="8381619" cy="572464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Preparation time: 10 minutes</a:t>
            </a:r>
          </a:p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 </a:t>
            </a:r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 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1) Look at your work from yesterday.  Read the description out loud using your best reading voice.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- 28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2) Can you act out the description of the Beast as you read it (just like we did in class?).</a:t>
            </a:r>
          </a:p>
          <a:p>
            <a:endParaRPr lang="en-GB" sz="2100" dirty="0" smtClean="0">
              <a:solidFill>
                <a:srgbClr val="000000"/>
              </a:solidFill>
              <a:latin typeface="Sassoon Primary - 28"/>
            </a:endParaRPr>
          </a:p>
          <a:p>
            <a:endParaRPr lang="en-GB" sz="2100" dirty="0">
              <a:solidFill>
                <a:srgbClr val="000000"/>
              </a:solidFill>
              <a:latin typeface="Sassoon Primary - 28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850" y="171450"/>
            <a:ext cx="2310765" cy="23755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00032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23" y="3956050"/>
            <a:ext cx="9479153" cy="69972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/>
          <p:cNvSpPr txBox="1"/>
          <p:nvPr/>
        </p:nvSpPr>
        <p:spPr>
          <a:xfrm>
            <a:off x="1358900" y="1016000"/>
            <a:ext cx="73406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Today, we are going to focus on </a:t>
            </a:r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the first </a:t>
            </a:r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half of our description.</a:t>
            </a:r>
            <a:endParaRPr lang="en-GB" sz="3600" dirty="0">
              <a:solidFill>
                <a:srgbClr val="000000"/>
              </a:solidFill>
              <a:latin typeface="Arial - 36"/>
            </a:endParaRPr>
          </a:p>
        </p:txBody>
      </p:sp>
    </p:spTree>
    <p:extLst>
      <p:ext uri="{BB962C8B-B14F-4D97-AF65-F5344CB8AC3E}">
        <p14:creationId xmlns:p14="http://schemas.microsoft.com/office/powerpoint/2010/main" val="963132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08000" y="2256367"/>
            <a:ext cx="9471376" cy="12585393"/>
          </a:xfrm>
          <a:custGeom>
            <a:avLst/>
            <a:gdLst/>
            <a:ahLst/>
            <a:cxnLst/>
            <a:rect l="0" t="0" r="0" b="0"/>
            <a:pathLst>
              <a:path w="9471376" h="9989259">
                <a:moveTo>
                  <a:pt x="1578564" y="0"/>
                </a:moveTo>
                <a:lnTo>
                  <a:pt x="8050002" y="0"/>
                </a:lnTo>
                <a:lnTo>
                  <a:pt x="8208527" y="34001"/>
                </a:lnTo>
                <a:lnTo>
                  <a:pt x="8491996" y="116184"/>
                </a:lnTo>
                <a:lnTo>
                  <a:pt x="8760687" y="283383"/>
                </a:lnTo>
                <a:lnTo>
                  <a:pt x="8886971" y="365561"/>
                </a:lnTo>
                <a:lnTo>
                  <a:pt x="9108641" y="599358"/>
                </a:lnTo>
                <a:lnTo>
                  <a:pt x="9265824" y="865732"/>
                </a:lnTo>
                <a:lnTo>
                  <a:pt x="9345090" y="1015928"/>
                </a:lnTo>
                <a:lnTo>
                  <a:pt x="9424354" y="1314896"/>
                </a:lnTo>
                <a:lnTo>
                  <a:pt x="9455253" y="1482089"/>
                </a:lnTo>
                <a:lnTo>
                  <a:pt x="9455253" y="1564272"/>
                </a:lnTo>
                <a:lnTo>
                  <a:pt x="9471375" y="1664876"/>
                </a:lnTo>
                <a:lnTo>
                  <a:pt x="9471375" y="8324378"/>
                </a:lnTo>
                <a:lnTo>
                  <a:pt x="9455253" y="8407979"/>
                </a:lnTo>
                <a:lnTo>
                  <a:pt x="9455253" y="8491579"/>
                </a:lnTo>
                <a:lnTo>
                  <a:pt x="9424354" y="8657358"/>
                </a:lnTo>
                <a:lnTo>
                  <a:pt x="9345090" y="8956326"/>
                </a:lnTo>
                <a:lnTo>
                  <a:pt x="9187909" y="9239710"/>
                </a:lnTo>
                <a:lnTo>
                  <a:pt x="9108641" y="9372902"/>
                </a:lnTo>
                <a:lnTo>
                  <a:pt x="8886971" y="9606693"/>
                </a:lnTo>
                <a:lnTo>
                  <a:pt x="8634397" y="9772468"/>
                </a:lnTo>
                <a:lnTo>
                  <a:pt x="8491996" y="9856066"/>
                </a:lnTo>
                <a:lnTo>
                  <a:pt x="8208527" y="9939664"/>
                </a:lnTo>
                <a:lnTo>
                  <a:pt x="8050002" y="9972257"/>
                </a:lnTo>
                <a:lnTo>
                  <a:pt x="7972077" y="9972257"/>
                </a:lnTo>
                <a:lnTo>
                  <a:pt x="7892814" y="9989258"/>
                </a:lnTo>
                <a:lnTo>
                  <a:pt x="1578564" y="9989258"/>
                </a:lnTo>
                <a:lnTo>
                  <a:pt x="1483177" y="9972257"/>
                </a:lnTo>
                <a:lnTo>
                  <a:pt x="1405259" y="9972257"/>
                </a:lnTo>
                <a:lnTo>
                  <a:pt x="1246729" y="9939664"/>
                </a:lnTo>
                <a:lnTo>
                  <a:pt x="963258" y="9856066"/>
                </a:lnTo>
                <a:lnTo>
                  <a:pt x="694566" y="9688871"/>
                </a:lnTo>
                <a:lnTo>
                  <a:pt x="568282" y="9606693"/>
                </a:lnTo>
                <a:lnTo>
                  <a:pt x="347955" y="9372902"/>
                </a:lnTo>
                <a:lnTo>
                  <a:pt x="189428" y="9106518"/>
                </a:lnTo>
                <a:lnTo>
                  <a:pt x="110165" y="8956326"/>
                </a:lnTo>
                <a:lnTo>
                  <a:pt x="32244" y="8657358"/>
                </a:lnTo>
                <a:lnTo>
                  <a:pt x="0" y="8491579"/>
                </a:lnTo>
                <a:lnTo>
                  <a:pt x="0" y="1482089"/>
                </a:lnTo>
                <a:lnTo>
                  <a:pt x="32244" y="1314896"/>
                </a:lnTo>
                <a:lnTo>
                  <a:pt x="110165" y="1015928"/>
                </a:lnTo>
                <a:lnTo>
                  <a:pt x="268691" y="732545"/>
                </a:lnTo>
                <a:lnTo>
                  <a:pt x="347955" y="599358"/>
                </a:lnTo>
                <a:lnTo>
                  <a:pt x="568282" y="365561"/>
                </a:lnTo>
                <a:lnTo>
                  <a:pt x="820852" y="199786"/>
                </a:lnTo>
                <a:lnTo>
                  <a:pt x="963258" y="116184"/>
                </a:lnTo>
                <a:lnTo>
                  <a:pt x="1246729" y="34001"/>
                </a:lnTo>
                <a:lnTo>
                  <a:pt x="1405259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028700" y="3048000"/>
            <a:ext cx="7693914" cy="429348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- 28"/>
              </a:rPr>
              <a:t>Main Task: 20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- 28"/>
              </a:rPr>
              <a:t>Some of the adjectives (describing words) have been taken out of our description.  You need to replace them with new adjectives of your own.  I have given you some ideas for the first one.</a:t>
            </a:r>
          </a:p>
          <a:p>
            <a:endParaRPr lang="en-GB" sz="2100" dirty="0">
              <a:solidFill>
                <a:srgbClr val="000000"/>
              </a:solidFill>
              <a:latin typeface="Sassoon Primary - 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98600" y="571500"/>
            <a:ext cx="73025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  <a:latin typeface="Arial - 36"/>
              </a:rPr>
              <a:t>You will need 'Tuesday's Missing Words' worksheet for this.</a:t>
            </a:r>
            <a:endParaRPr lang="en-GB" sz="3600" dirty="0">
              <a:solidFill>
                <a:srgbClr val="000000"/>
              </a:solidFill>
              <a:latin typeface="Arial - 36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0" y="8805502"/>
            <a:ext cx="8954135" cy="575881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Freeform 5"/>
          <p:cNvSpPr/>
          <p:nvPr/>
        </p:nvSpPr>
        <p:spPr>
          <a:xfrm>
            <a:off x="7585487" y="6378020"/>
            <a:ext cx="2232248" cy="2282979"/>
          </a:xfrm>
          <a:custGeom>
            <a:avLst/>
            <a:gdLst/>
            <a:ahLst/>
            <a:cxnLst/>
            <a:rect l="0" t="0" r="0" b="0"/>
            <a:pathLst>
              <a:path w="2076451" h="2076451">
                <a:moveTo>
                  <a:pt x="0" y="0"/>
                </a:moveTo>
                <a:lnTo>
                  <a:pt x="2076450" y="0"/>
                </a:lnTo>
                <a:lnTo>
                  <a:pt x="2076450" y="2076450"/>
                </a:lnTo>
                <a:lnTo>
                  <a:pt x="0" y="2076450"/>
                </a:lnTo>
                <a:close/>
              </a:path>
            </a:pathLst>
          </a:custGeom>
          <a:solidFill>
            <a:srgbClr val="FFFF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585487" y="6734679"/>
            <a:ext cx="2670632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000000"/>
                </a:solidFill>
                <a:latin typeface="Arial - 22"/>
              </a:rPr>
              <a:t>amazing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2"/>
              </a:rPr>
              <a:t>exciting</a:t>
            </a:r>
          </a:p>
          <a:p>
            <a:r>
              <a:rPr lang="en-GB" sz="3200" dirty="0" smtClean="0">
                <a:solidFill>
                  <a:srgbClr val="000000"/>
                </a:solidFill>
                <a:latin typeface="Arial - 22"/>
              </a:rPr>
              <a:t>incredible</a:t>
            </a:r>
            <a:endParaRPr lang="en-GB" sz="3200" dirty="0">
              <a:solidFill>
                <a:srgbClr val="000000"/>
              </a:solidFill>
              <a:latin typeface="Arial - 22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6375400" y="8077200"/>
            <a:ext cx="889000" cy="11684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round/>
            <a:headEnd type="oval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67857" y="7235842"/>
            <a:ext cx="4381013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Arial - 22"/>
              </a:rPr>
              <a:t>Think of your own words for the rest of the spaces</a:t>
            </a:r>
            <a:r>
              <a:rPr lang="en-GB" sz="1600" dirty="0" smtClean="0">
                <a:solidFill>
                  <a:srgbClr val="FF0000"/>
                </a:solidFill>
                <a:latin typeface="Arial - 22"/>
              </a:rPr>
              <a:t>.</a:t>
            </a:r>
            <a:endParaRPr lang="en-GB" sz="1600" dirty="0">
              <a:solidFill>
                <a:srgbClr val="FF0000"/>
              </a:solidFill>
              <a:latin typeface="Arial - 22"/>
            </a:endParaRPr>
          </a:p>
        </p:txBody>
      </p:sp>
    </p:spTree>
    <p:extLst>
      <p:ext uri="{BB962C8B-B14F-4D97-AF65-F5344CB8AC3E}">
        <p14:creationId xmlns:p14="http://schemas.microsoft.com/office/powerpoint/2010/main" val="2982660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5600" y="317500"/>
            <a:ext cx="2154047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 smtClean="0">
                <a:solidFill>
                  <a:srgbClr val="000000"/>
                </a:solidFill>
                <a:latin typeface="Sassoon Primary Std - 36"/>
              </a:rPr>
              <a:t>Final task</a:t>
            </a:r>
            <a:endParaRPr lang="en-GB" sz="2700" b="1">
              <a:solidFill>
                <a:srgbClr val="000000"/>
              </a:solidFill>
              <a:latin typeface="Sassoon Primary Std - 36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93700" y="2015067"/>
            <a:ext cx="8642351" cy="9116484"/>
          </a:xfrm>
          <a:custGeom>
            <a:avLst/>
            <a:gdLst/>
            <a:ahLst/>
            <a:cxnLst/>
            <a:rect l="0" t="0" r="0" b="0"/>
            <a:pathLst>
              <a:path w="8642351" h="9116484">
                <a:moveTo>
                  <a:pt x="1440393" y="0"/>
                </a:moveTo>
                <a:lnTo>
                  <a:pt x="7345388" y="0"/>
                </a:lnTo>
                <a:lnTo>
                  <a:pt x="7490038" y="31030"/>
                </a:lnTo>
                <a:lnTo>
                  <a:pt x="7748694" y="106032"/>
                </a:lnTo>
                <a:lnTo>
                  <a:pt x="7993868" y="258623"/>
                </a:lnTo>
                <a:lnTo>
                  <a:pt x="8109099" y="333621"/>
                </a:lnTo>
                <a:lnTo>
                  <a:pt x="8311365" y="546990"/>
                </a:lnTo>
                <a:lnTo>
                  <a:pt x="8454790" y="790092"/>
                </a:lnTo>
                <a:lnTo>
                  <a:pt x="8527119" y="927165"/>
                </a:lnTo>
                <a:lnTo>
                  <a:pt x="8599443" y="1200012"/>
                </a:lnTo>
                <a:lnTo>
                  <a:pt x="8627641" y="1352597"/>
                </a:lnTo>
                <a:lnTo>
                  <a:pt x="8627641" y="1427600"/>
                </a:lnTo>
                <a:lnTo>
                  <a:pt x="8642350" y="1519414"/>
                </a:lnTo>
                <a:lnTo>
                  <a:pt x="8642350" y="7597065"/>
                </a:lnTo>
                <a:lnTo>
                  <a:pt x="8627641" y="7673363"/>
                </a:lnTo>
                <a:lnTo>
                  <a:pt x="8627641" y="7749658"/>
                </a:lnTo>
                <a:lnTo>
                  <a:pt x="8599443" y="7900951"/>
                </a:lnTo>
                <a:lnTo>
                  <a:pt x="8527119" y="8173799"/>
                </a:lnTo>
                <a:lnTo>
                  <a:pt x="8383695" y="8432424"/>
                </a:lnTo>
                <a:lnTo>
                  <a:pt x="8311365" y="8553979"/>
                </a:lnTo>
                <a:lnTo>
                  <a:pt x="8109099" y="8767345"/>
                </a:lnTo>
                <a:lnTo>
                  <a:pt x="7878632" y="8918635"/>
                </a:lnTo>
                <a:lnTo>
                  <a:pt x="7748694" y="8994928"/>
                </a:lnTo>
                <a:lnTo>
                  <a:pt x="7490038" y="9071224"/>
                </a:lnTo>
                <a:lnTo>
                  <a:pt x="7345388" y="9100968"/>
                </a:lnTo>
                <a:lnTo>
                  <a:pt x="7274285" y="9100968"/>
                </a:lnTo>
                <a:lnTo>
                  <a:pt x="7201959" y="9116483"/>
                </a:lnTo>
                <a:lnTo>
                  <a:pt x="1440393" y="9116483"/>
                </a:lnTo>
                <a:lnTo>
                  <a:pt x="1353355" y="9100968"/>
                </a:lnTo>
                <a:lnTo>
                  <a:pt x="1282257" y="9100968"/>
                </a:lnTo>
                <a:lnTo>
                  <a:pt x="1137602" y="9071224"/>
                </a:lnTo>
                <a:lnTo>
                  <a:pt x="878944" y="8994928"/>
                </a:lnTo>
                <a:lnTo>
                  <a:pt x="633771" y="8842342"/>
                </a:lnTo>
                <a:lnTo>
                  <a:pt x="518540" y="8767345"/>
                </a:lnTo>
                <a:lnTo>
                  <a:pt x="317499" y="8553979"/>
                </a:lnTo>
                <a:lnTo>
                  <a:pt x="172847" y="8310870"/>
                </a:lnTo>
                <a:lnTo>
                  <a:pt x="100522" y="8173799"/>
                </a:lnTo>
                <a:lnTo>
                  <a:pt x="29422" y="7900951"/>
                </a:lnTo>
                <a:lnTo>
                  <a:pt x="0" y="7749658"/>
                </a:lnTo>
                <a:lnTo>
                  <a:pt x="0" y="1352597"/>
                </a:lnTo>
                <a:lnTo>
                  <a:pt x="29422" y="1200012"/>
                </a:lnTo>
                <a:lnTo>
                  <a:pt x="100522" y="927165"/>
                </a:lnTo>
                <a:lnTo>
                  <a:pt x="245174" y="668542"/>
                </a:lnTo>
                <a:lnTo>
                  <a:pt x="317499" y="546990"/>
                </a:lnTo>
                <a:lnTo>
                  <a:pt x="518540" y="333621"/>
                </a:lnTo>
                <a:lnTo>
                  <a:pt x="749003" y="182330"/>
                </a:lnTo>
                <a:lnTo>
                  <a:pt x="878944" y="106032"/>
                </a:lnTo>
                <a:lnTo>
                  <a:pt x="1137602" y="31030"/>
                </a:lnTo>
                <a:lnTo>
                  <a:pt x="1282257" y="0"/>
                </a:lnTo>
                <a:close/>
              </a:path>
            </a:pathLst>
          </a:custGeom>
          <a:solidFill>
            <a:srgbClr val="C0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711200" y="3340100"/>
            <a:ext cx="81153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b="1" dirty="0" smtClean="0">
                <a:solidFill>
                  <a:srgbClr val="000000"/>
                </a:solidFill>
                <a:latin typeface="Sassoon Primary Std - 36"/>
              </a:rPr>
              <a:t>Final Task: 10 minutes</a:t>
            </a: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1) Read your work out loud in your best reading voice.  Are you happy with the new adjectives you have chosen?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2) Can you </a:t>
            </a:r>
            <a:r>
              <a:rPr lang="en-GB" sz="3600" smtClean="0">
                <a:solidFill>
                  <a:srgbClr val="000000"/>
                </a:solidFill>
                <a:latin typeface="Sassoon Primary Std - 36"/>
              </a:rPr>
              <a:t>send a </a:t>
            </a:r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picture of your work today to Mrs Simpson on Dojo?</a:t>
            </a:r>
          </a:p>
          <a:p>
            <a:endParaRPr lang="en-GB" sz="3600" dirty="0" smtClean="0">
              <a:solidFill>
                <a:srgbClr val="000000"/>
              </a:solidFill>
              <a:latin typeface="Sassoon Primary Std - 36"/>
            </a:endParaRPr>
          </a:p>
          <a:p>
            <a:r>
              <a:rPr lang="en-GB" sz="3600" dirty="0" smtClean="0">
                <a:solidFill>
                  <a:srgbClr val="000000"/>
                </a:solidFill>
                <a:latin typeface="Sassoon Primary Std - 36"/>
              </a:rPr>
              <a:t>3) Put your work somewhere safe please - you will need it tomorrow!</a:t>
            </a:r>
            <a:endParaRPr lang="en-GB" sz="3600" dirty="0">
              <a:solidFill>
                <a:srgbClr val="000000"/>
              </a:solidFill>
              <a:latin typeface="Sassoon Primary Std - 36"/>
            </a:endParaRPr>
          </a:p>
        </p:txBody>
      </p:sp>
    </p:spTree>
    <p:extLst>
      <p:ext uri="{BB962C8B-B14F-4D97-AF65-F5344CB8AC3E}">
        <p14:creationId xmlns:p14="http://schemas.microsoft.com/office/powerpoint/2010/main" val="4277836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253</Words>
  <Application>Microsoft Office PowerPoint</Application>
  <PresentationFormat>Custom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Arial - 22</vt:lpstr>
      <vt:lpstr>Sassoon Primary Std - 36</vt:lpstr>
      <vt:lpstr>Calibri</vt:lpstr>
      <vt:lpstr>Sassoon Primary Std - 24</vt:lpstr>
      <vt:lpstr>Arial - 36</vt:lpstr>
      <vt:lpstr>Sassoon Primary - 28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Hayes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Simpson</dc:creator>
  <cp:lastModifiedBy>B Simpson</cp:lastModifiedBy>
  <cp:revision>4</cp:revision>
  <dcterms:created xsi:type="dcterms:W3CDTF">2020-11-15T16:12:21Z</dcterms:created>
  <dcterms:modified xsi:type="dcterms:W3CDTF">2020-11-15T17:32:29Z</dcterms:modified>
</cp:coreProperties>
</file>