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921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963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095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717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680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38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88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039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618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386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551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854DF-382E-43C8-B7DA-A8FA8989B36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6961D-F694-4196-A3B1-23BC0FB2C6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08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L26huJs7yq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smtClean="0"/>
              <a:t>WALT </a:t>
            </a:r>
            <a:r>
              <a:rPr lang="en-GB" b="1" u="sng" dirty="0"/>
              <a:t>: explain how we can deal with illness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6429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8472" y="50006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Bear feels sick by Karma Wilson</a:t>
            </a:r>
            <a:br>
              <a:rPr lang="en-GB" dirty="0" smtClean="0"/>
            </a:br>
            <a:r>
              <a:rPr lang="en-GB" u="sng" dirty="0" smtClean="0">
                <a:hlinkClick r:id="rId2"/>
              </a:rPr>
              <a:t>https://www.youtube.com/watch?v=L26huJs7yq4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696" y="1317338"/>
            <a:ext cx="6787896" cy="4992021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What happened to bear?</a:t>
            </a:r>
          </a:p>
          <a:p>
            <a:r>
              <a:rPr lang="en-GB" dirty="0" smtClean="0"/>
              <a:t>How did he feel better</a:t>
            </a:r>
          </a:p>
          <a:p>
            <a:r>
              <a:rPr lang="en-GB" dirty="0" smtClean="0"/>
              <a:t>Was </a:t>
            </a:r>
            <a:r>
              <a:rPr lang="en-GB" dirty="0"/>
              <a:t>it a miracle? </a:t>
            </a:r>
            <a:r>
              <a:rPr lang="en-GB" dirty="0" smtClean="0"/>
              <a:t>What is a miracle? </a:t>
            </a:r>
          </a:p>
          <a:p>
            <a:r>
              <a:rPr lang="en-GB" dirty="0" smtClean="0"/>
              <a:t>How </a:t>
            </a:r>
            <a:r>
              <a:rPr lang="en-GB" dirty="0"/>
              <a:t>do our bodies get better when we are </a:t>
            </a:r>
            <a:r>
              <a:rPr lang="en-GB" dirty="0" smtClean="0"/>
              <a:t>poorly?</a:t>
            </a:r>
          </a:p>
          <a:p>
            <a:r>
              <a:rPr lang="en-GB" dirty="0" smtClean="0"/>
              <a:t>What </a:t>
            </a:r>
            <a:r>
              <a:rPr lang="en-GB" dirty="0"/>
              <a:t>happens and </a:t>
            </a:r>
            <a:r>
              <a:rPr lang="en-GB" dirty="0" smtClean="0"/>
              <a:t>how does </a:t>
            </a:r>
            <a:r>
              <a:rPr lang="en-GB" dirty="0"/>
              <a:t>it </a:t>
            </a:r>
            <a:r>
              <a:rPr lang="en-GB" dirty="0" smtClean="0"/>
              <a:t>feel </a:t>
            </a:r>
            <a:r>
              <a:rPr lang="en-GB" dirty="0"/>
              <a:t>when we get </a:t>
            </a:r>
            <a:r>
              <a:rPr lang="en-GB" dirty="0" smtClean="0"/>
              <a:t>poorly/sick?</a:t>
            </a:r>
            <a:endParaRPr lang="en-GB" dirty="0"/>
          </a:p>
          <a:p>
            <a:r>
              <a:rPr lang="en-GB" dirty="0"/>
              <a:t>If you are poorly what do you do? Who looks after you?</a:t>
            </a:r>
          </a:p>
          <a:p>
            <a:r>
              <a:rPr lang="en-GB" dirty="0"/>
              <a:t>How do you get better? Do you go to the doctor/need medicine?</a:t>
            </a:r>
          </a:p>
          <a:p>
            <a:r>
              <a:rPr lang="en-GB" dirty="0"/>
              <a:t>Sometimes we can help ourselves - how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1791" y="2337830"/>
            <a:ext cx="4484040" cy="2951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349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remedy to make someone feel better.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Collect natural ingredients for a remedy to help someone feel better.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dirty="0" smtClean="0"/>
              <a:t>Leaves, stones, pebbles, twigs, petals, grass, cones </a:t>
            </a:r>
            <a:r>
              <a:rPr lang="en-GB" dirty="0" err="1" smtClean="0"/>
              <a:t>etc</a:t>
            </a:r>
            <a:r>
              <a:rPr lang="en-GB" dirty="0" smtClean="0"/>
              <a:t>)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smtClean="0"/>
              <a:t>Next we will create a class recipe using our ingredients.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1081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92648" y="101763"/>
            <a:ext cx="10515600" cy="64071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 recipe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548" y="234499"/>
            <a:ext cx="7730318" cy="6623501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5100" dirty="0" smtClean="0"/>
              <a:t>You will need:</a:t>
            </a:r>
          </a:p>
          <a:p>
            <a:r>
              <a:rPr lang="en-GB" sz="5100" dirty="0" smtClean="0"/>
              <a:t>10 golden Autumn leaves</a:t>
            </a:r>
          </a:p>
          <a:p>
            <a:r>
              <a:rPr lang="en-GB" sz="5100" dirty="0" smtClean="0"/>
              <a:t>4 yellow petals</a:t>
            </a:r>
          </a:p>
          <a:p>
            <a:r>
              <a:rPr lang="en-GB" sz="5100" dirty="0" smtClean="0"/>
              <a:t>3 blades of frost covered grass</a:t>
            </a:r>
          </a:p>
          <a:p>
            <a:r>
              <a:rPr lang="en-GB" sz="5100" dirty="0" smtClean="0"/>
              <a:t>2 round shiny pebbles</a:t>
            </a:r>
          </a:p>
          <a:p>
            <a:r>
              <a:rPr lang="en-GB" sz="5100" dirty="0" smtClean="0"/>
              <a:t>1 small stick</a:t>
            </a:r>
          </a:p>
          <a:p>
            <a:r>
              <a:rPr lang="en-GB" sz="5100" dirty="0" smtClean="0"/>
              <a:t>20 pine needles</a:t>
            </a:r>
          </a:p>
          <a:p>
            <a:r>
              <a:rPr lang="en-GB" sz="5100" dirty="0" smtClean="0"/>
              <a:t>1 pine cone</a:t>
            </a:r>
          </a:p>
          <a:p>
            <a:r>
              <a:rPr lang="en-GB" sz="5100" dirty="0" smtClean="0"/>
              <a:t>3 cups of kindness</a:t>
            </a:r>
          </a:p>
          <a:p>
            <a:r>
              <a:rPr lang="en-GB" sz="5100" dirty="0" smtClean="0"/>
              <a:t>A handful of love</a:t>
            </a:r>
          </a:p>
          <a:p>
            <a:r>
              <a:rPr lang="en-GB" sz="5100" dirty="0" smtClean="0"/>
              <a:t>One smile</a:t>
            </a:r>
          </a:p>
          <a:p>
            <a:endParaRPr lang="en-GB" sz="5100" dirty="0"/>
          </a:p>
          <a:p>
            <a:pPr marL="0" indent="0">
              <a:buNone/>
            </a:pPr>
            <a:r>
              <a:rPr lang="en-GB" sz="5100" dirty="0" smtClean="0"/>
              <a:t>What you need to do:</a:t>
            </a:r>
          </a:p>
          <a:p>
            <a:r>
              <a:rPr lang="en-GB" sz="5100" dirty="0" smtClean="0"/>
              <a:t>Mix all the ingredients together in a pan</a:t>
            </a:r>
          </a:p>
          <a:p>
            <a:r>
              <a:rPr lang="en-GB" sz="5100" dirty="0" smtClean="0"/>
              <a:t>Heat gently over a fire</a:t>
            </a:r>
          </a:p>
          <a:p>
            <a:r>
              <a:rPr lang="en-GB" sz="5100" dirty="0" smtClean="0"/>
              <a:t>Stir with the stick</a:t>
            </a:r>
          </a:p>
          <a:p>
            <a:r>
              <a:rPr lang="en-GB" sz="5100" dirty="0" smtClean="0"/>
              <a:t>Serve immediately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961866" y="5764300"/>
            <a:ext cx="39034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What do you think the most important ingredient in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</a:rPr>
              <a:t>our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recipe was? Why?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490" y="1150374"/>
            <a:ext cx="3448358" cy="429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812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225</Words>
  <Application>Microsoft Office PowerPoint</Application>
  <PresentationFormat>Widescreen</PresentationFormat>
  <Paragraphs>35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WALT : explain how we can deal with illness </vt:lpstr>
      <vt:lpstr>Bear feels sick by Karma Wilson https://www.youtube.com/watch?v=L26huJs7yq4  </vt:lpstr>
      <vt:lpstr>A remedy to make someone feel better. </vt:lpstr>
      <vt:lpstr>A recipe example</vt:lpstr>
    </vt:vector>
  </TitlesOfParts>
  <Company>Leesons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WALT : explain how we can deal with illness</dc:title>
  <dc:creator>Natalie Talbot</dc:creator>
  <cp:lastModifiedBy>Local_SMCAdmin</cp:lastModifiedBy>
  <cp:revision>4</cp:revision>
  <dcterms:created xsi:type="dcterms:W3CDTF">2020-12-06T10:58:17Z</dcterms:created>
  <dcterms:modified xsi:type="dcterms:W3CDTF">2021-01-07T08:06:06Z</dcterms:modified>
</cp:coreProperties>
</file>