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77"/>
    <p:restoredTop sz="94648"/>
  </p:normalViewPr>
  <p:slideViewPr>
    <p:cSldViewPr snapToGrid="0" snapToObjects="1">
      <p:cViewPr varScale="1">
        <p:scale>
          <a:sx n="95" d="100"/>
          <a:sy n="95" d="100"/>
        </p:scale>
        <p:origin x="200" y="8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5/28/19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5/28/19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5/28/19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5/28/19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5/28/19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5/28/19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5/28/19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847" y="-2107667"/>
            <a:ext cx="9762565" cy="13815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D5658A-53D3-3A49-BA2F-879877645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42913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3207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143632-1309-5542-96F4-594143D019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392287" y="-225070"/>
            <a:ext cx="5406666" cy="7651115"/>
          </a:xfrm>
          <a:prstGeom prst="rect">
            <a:avLst/>
          </a:prstGeom>
          <a:ln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14010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Macintosh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Andrea Todd</cp:lastModifiedBy>
  <cp:revision>20</cp:revision>
  <dcterms:created xsi:type="dcterms:W3CDTF">2018-08-01T14:47:16Z</dcterms:created>
  <dcterms:modified xsi:type="dcterms:W3CDTF">2019-05-28T09:49:58Z</dcterms:modified>
</cp:coreProperties>
</file>