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CFD"/>
    <a:srgbClr val="4E98FF"/>
    <a:srgbClr val="4B87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/>
    <p:restoredTop sz="76890"/>
  </p:normalViewPr>
  <p:slideViewPr>
    <p:cSldViewPr snapToGrid="0" snapToObjects="1">
      <p:cViewPr>
        <p:scale>
          <a:sx n="73" d="100"/>
          <a:sy n="73" d="100"/>
        </p:scale>
        <p:origin x="-1685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9DBC78-78C8-DC49-BE0C-5BCD4A707FBE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6D66E2-2BBD-704C-93D7-95F0F465F8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508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books – create this table populate each category.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6D66E2-2BBD-704C-93D7-95F0F465F83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83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69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667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810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603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816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656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745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70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099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798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354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6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B621E-D597-9E4B-8843-F29010B97B63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A33B7-3959-6144-9DF6-7F157376E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330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What Does the Bible Say About Eternal Life?">
            <a:extLst>
              <a:ext uri="{FF2B5EF4-FFF2-40B4-BE49-F238E27FC236}">
                <a16:creationId xmlns:a16="http://schemas.microsoft.com/office/drawing/2014/main" xmlns="" id="{EBC771A4-EA39-D342-B9E2-A47FDA27D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alphaModFix amt="61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422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4D7D66D2-30B6-7F4B-A804-FB5DB997ED0E}"/>
              </a:ext>
            </a:extLst>
          </p:cNvPr>
          <p:cNvSpPr/>
          <p:nvPr/>
        </p:nvSpPr>
        <p:spPr>
          <a:xfrm>
            <a:off x="1630017" y="988611"/>
            <a:ext cx="5645427" cy="2968488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DC2ABC-195B-4D44-A965-817C6507D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0017" y="3101845"/>
            <a:ext cx="5645427" cy="654309"/>
          </a:xfrm>
        </p:spPr>
        <p:txBody>
          <a:bodyPr>
            <a:noAutofit/>
          </a:bodyPr>
          <a:lstStyle/>
          <a:p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Religious Education – Christianity</a:t>
            </a:r>
            <a:b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Concept: Salvation</a:t>
            </a:r>
            <a:b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anything ever eternal?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591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4D7D66D2-30B6-7F4B-A804-FB5DB997ED0E}"/>
              </a:ext>
            </a:extLst>
          </p:cNvPr>
          <p:cNvSpPr/>
          <p:nvPr/>
        </p:nvSpPr>
        <p:spPr>
          <a:xfrm>
            <a:off x="410817" y="372699"/>
            <a:ext cx="8322365" cy="1403092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DC2ABC-195B-4D44-A965-817C6507D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7" y="958927"/>
            <a:ext cx="7951304" cy="654309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LQ: Can I understand the definition of eternity and explain what it means to me?</a:t>
            </a: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E0C705F-EB1D-634E-B80F-5AC5D83D13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7487" y="2376256"/>
            <a:ext cx="4724478" cy="3420000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07565275-81F5-E245-8C13-A96759804BAD}"/>
              </a:ext>
            </a:extLst>
          </p:cNvPr>
          <p:cNvSpPr/>
          <p:nvPr/>
        </p:nvSpPr>
        <p:spPr>
          <a:xfrm>
            <a:off x="420717" y="2116165"/>
            <a:ext cx="3607943" cy="4126139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3CB30D38-236B-D844-9652-391F1067EDAD}"/>
              </a:ext>
            </a:extLst>
          </p:cNvPr>
          <p:cNvSpPr txBox="1">
            <a:spLocks/>
          </p:cNvSpPr>
          <p:nvPr/>
        </p:nvSpPr>
        <p:spPr>
          <a:xfrm>
            <a:off x="596347" y="5348218"/>
            <a:ext cx="3392556" cy="65430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do you think these words mean: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eternity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eternal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infinite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immortal</a:t>
            </a:r>
          </a:p>
        </p:txBody>
      </p:sp>
    </p:spTree>
    <p:extLst>
      <p:ext uri="{BB962C8B-B14F-4D97-AF65-F5344CB8AC3E}">
        <p14:creationId xmlns:p14="http://schemas.microsoft.com/office/powerpoint/2010/main" val="1314674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4D7D66D2-30B6-7F4B-A804-FB5DB997ED0E}"/>
              </a:ext>
            </a:extLst>
          </p:cNvPr>
          <p:cNvSpPr/>
          <p:nvPr/>
        </p:nvSpPr>
        <p:spPr>
          <a:xfrm>
            <a:off x="410817" y="372699"/>
            <a:ext cx="8322365" cy="1403092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DC2ABC-195B-4D44-A965-817C6507D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7" y="922351"/>
            <a:ext cx="7951304" cy="654309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LQ: Can I understand the definition of eternity and explain what it means to me?</a:t>
            </a: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07565275-81F5-E245-8C13-A96759804BAD}"/>
              </a:ext>
            </a:extLst>
          </p:cNvPr>
          <p:cNvSpPr/>
          <p:nvPr/>
        </p:nvSpPr>
        <p:spPr>
          <a:xfrm>
            <a:off x="5125239" y="2116165"/>
            <a:ext cx="3607943" cy="3680091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3CB30D38-236B-D844-9652-391F1067EDAD}"/>
              </a:ext>
            </a:extLst>
          </p:cNvPr>
          <p:cNvSpPr txBox="1">
            <a:spLocks/>
          </p:cNvSpPr>
          <p:nvPr/>
        </p:nvSpPr>
        <p:spPr>
          <a:xfrm>
            <a:off x="5340626" y="4751340"/>
            <a:ext cx="3392556" cy="65430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Eternity: infinite or unending time</a:t>
            </a:r>
          </a:p>
          <a:p>
            <a:pPr algn="l">
              <a:lnSpc>
                <a:spcPct val="150000"/>
              </a:lnSpc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Eternal: lasting or existing forever; without end</a:t>
            </a: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C737B55-33ED-BE42-A2DD-5D7BEAE504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17" y="2483678"/>
            <a:ext cx="4502566" cy="277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35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4D7D66D2-30B6-7F4B-A804-FB5DB997ED0E}"/>
              </a:ext>
            </a:extLst>
          </p:cNvPr>
          <p:cNvSpPr/>
          <p:nvPr/>
        </p:nvSpPr>
        <p:spPr>
          <a:xfrm>
            <a:off x="410817" y="288034"/>
            <a:ext cx="8322365" cy="1403092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DC2ABC-195B-4D44-A965-817C6507D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7" y="861391"/>
            <a:ext cx="7951304" cy="654309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LQ: Can I understand the definition of eternity and explain what it means to me?</a:t>
            </a: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07565275-81F5-E245-8C13-A96759804BAD}"/>
              </a:ext>
            </a:extLst>
          </p:cNvPr>
          <p:cNvSpPr/>
          <p:nvPr/>
        </p:nvSpPr>
        <p:spPr>
          <a:xfrm>
            <a:off x="159026" y="2182425"/>
            <a:ext cx="8322365" cy="3979835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3CB30D38-236B-D844-9652-391F1067EDAD}"/>
              </a:ext>
            </a:extLst>
          </p:cNvPr>
          <p:cNvSpPr txBox="1">
            <a:spLocks/>
          </p:cNvSpPr>
          <p:nvPr/>
        </p:nvSpPr>
        <p:spPr>
          <a:xfrm>
            <a:off x="410817" y="5044655"/>
            <a:ext cx="7818783" cy="65430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Write a definition of the word eternity</a:t>
            </a:r>
          </a:p>
          <a:p>
            <a:pPr marL="457200" indent="-457200" algn="l">
              <a:lnSpc>
                <a:spcPct val="150000"/>
              </a:lnSpc>
              <a:buAutoNum type="arabicPeriod"/>
            </a:pP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Eternity: infinite or unending time</a:t>
            </a:r>
          </a:p>
          <a:p>
            <a:pPr algn="l">
              <a:lnSpc>
                <a:spcPct val="150000"/>
              </a:lnSpc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Eternal: lasting or existing forever; without end</a:t>
            </a:r>
          </a:p>
          <a:p>
            <a:pPr algn="l">
              <a:lnSpc>
                <a:spcPct val="150000"/>
              </a:lnSpc>
            </a:pP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Draw a small illustration to represent the word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998C095-F4F9-434C-8AD1-CA9A3C097C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8052" y="1922334"/>
            <a:ext cx="2316922" cy="1737692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99368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4D7D66D2-30B6-7F4B-A804-FB5DB997ED0E}"/>
              </a:ext>
            </a:extLst>
          </p:cNvPr>
          <p:cNvSpPr/>
          <p:nvPr/>
        </p:nvSpPr>
        <p:spPr>
          <a:xfrm>
            <a:off x="410817" y="372699"/>
            <a:ext cx="8322365" cy="1048059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DC2ABC-195B-4D44-A965-817C6507D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9744" y="561613"/>
            <a:ext cx="7254240" cy="55936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of these will last forever?</a:t>
            </a:r>
            <a:endParaRPr lang="en-US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F23F783-6172-574F-8FFF-9657C1F0B6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82" y="1723210"/>
            <a:ext cx="2307298" cy="12920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6C158F1-60FE-2840-B88D-D3130A723F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9779" y="1755912"/>
            <a:ext cx="1945228" cy="129208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D44E836-4D77-DF47-B4B3-D023DF4E6B8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4278" y="1755912"/>
            <a:ext cx="1393810" cy="12920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29290B3-1C07-0441-A5BF-1B7FE24248A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85" y="3169407"/>
            <a:ext cx="2307295" cy="13465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A84EB03-EDD9-F342-A960-A19A89B3454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5635" y="1755912"/>
            <a:ext cx="1292086" cy="129208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6157C081-B60B-814F-8DF0-2F1A0EA332F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2636" y="3199759"/>
            <a:ext cx="1945228" cy="13162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E9505ECC-34DE-9346-B592-2A8585415A9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4278" y="3194053"/>
            <a:ext cx="1393810" cy="12920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1C236D8E-FB5B-7C44-B914-721556AE115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8642" y="3194052"/>
            <a:ext cx="2596089" cy="347929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475A5C9A-4F84-4046-A585-E0FB94BEDC9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285" y="4670110"/>
            <a:ext cx="2244322" cy="134659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DE438B97-F710-2643-B9FA-B23C405CEDBD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3499" y="1755912"/>
            <a:ext cx="1259385" cy="12593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273976F6-B9C3-264C-941D-9C532E8EA751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8953" y="4632194"/>
            <a:ext cx="3543314" cy="1993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619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4D7D66D2-30B6-7F4B-A804-FB5DB997ED0E}"/>
              </a:ext>
            </a:extLst>
          </p:cNvPr>
          <p:cNvSpPr/>
          <p:nvPr/>
        </p:nvSpPr>
        <p:spPr>
          <a:xfrm>
            <a:off x="410817" y="372699"/>
            <a:ext cx="8322365" cy="1048059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DC2ABC-195B-4D44-A965-817C6507D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7" y="517806"/>
            <a:ext cx="7951304" cy="65430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Could we put things into categories? </a:t>
            </a: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07565275-81F5-E245-8C13-A96759804BAD}"/>
              </a:ext>
            </a:extLst>
          </p:cNvPr>
          <p:cNvSpPr/>
          <p:nvPr/>
        </p:nvSpPr>
        <p:spPr>
          <a:xfrm>
            <a:off x="119269" y="1734061"/>
            <a:ext cx="8905462" cy="4751240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3CB30D38-236B-D844-9652-391F1067EDAD}"/>
              </a:ext>
            </a:extLst>
          </p:cNvPr>
          <p:cNvSpPr txBox="1">
            <a:spLocks/>
          </p:cNvSpPr>
          <p:nvPr/>
        </p:nvSpPr>
        <p:spPr>
          <a:xfrm>
            <a:off x="119269" y="1941879"/>
            <a:ext cx="8905462" cy="65430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 lasted my lifetime	I think will last forever 	I wish would last forever</a:t>
            </a:r>
            <a:endParaRPr lang="en-US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D225B917-DD1C-9D4F-8C09-022D91DBEAD4}"/>
              </a:ext>
            </a:extLst>
          </p:cNvPr>
          <p:cNvCxnSpPr/>
          <p:nvPr/>
        </p:nvCxnSpPr>
        <p:spPr>
          <a:xfrm>
            <a:off x="3048000" y="2252870"/>
            <a:ext cx="0" cy="372386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F140042F-7D82-8F4D-89E3-9D8E240A4BF2}"/>
              </a:ext>
            </a:extLst>
          </p:cNvPr>
          <p:cNvCxnSpPr/>
          <p:nvPr/>
        </p:nvCxnSpPr>
        <p:spPr>
          <a:xfrm>
            <a:off x="5864087" y="2252870"/>
            <a:ext cx="0" cy="372386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ACE075F4-D8C8-5945-B4C6-63D7F7ED8420}"/>
              </a:ext>
            </a:extLst>
          </p:cNvPr>
          <p:cNvCxnSpPr>
            <a:cxnSpLocks/>
          </p:cNvCxnSpPr>
          <p:nvPr/>
        </p:nvCxnSpPr>
        <p:spPr>
          <a:xfrm>
            <a:off x="357807" y="2702206"/>
            <a:ext cx="8375375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621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4D7D66D2-30B6-7F4B-A804-FB5DB997ED0E}"/>
              </a:ext>
            </a:extLst>
          </p:cNvPr>
          <p:cNvSpPr/>
          <p:nvPr/>
        </p:nvSpPr>
        <p:spPr>
          <a:xfrm>
            <a:off x="410817" y="372699"/>
            <a:ext cx="8322365" cy="1048059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DC2ABC-195B-4D44-A965-817C6507D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7" y="517806"/>
            <a:ext cx="7951304" cy="65430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do you think?</a:t>
            </a: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07565275-81F5-E245-8C13-A96759804BAD}"/>
              </a:ext>
            </a:extLst>
          </p:cNvPr>
          <p:cNvSpPr/>
          <p:nvPr/>
        </p:nvSpPr>
        <p:spPr>
          <a:xfrm>
            <a:off x="441002" y="1734061"/>
            <a:ext cx="7209183" cy="2533139"/>
          </a:xfrm>
          <a:prstGeom prst="roundRect">
            <a:avLst/>
          </a:prstGeom>
          <a:solidFill>
            <a:srgbClr val="90CC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3CB30D38-236B-D844-9652-391F1067EDAD}"/>
              </a:ext>
            </a:extLst>
          </p:cNvPr>
          <p:cNvSpPr txBox="1">
            <a:spLocks/>
          </p:cNvSpPr>
          <p:nvPr/>
        </p:nvSpPr>
        <p:spPr>
          <a:xfrm>
            <a:off x="613280" y="2911420"/>
            <a:ext cx="7593496" cy="65430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Does anything last forever? </a:t>
            </a:r>
          </a:p>
          <a:p>
            <a:pPr algn="l"/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Doesn’t everything change all the time? </a:t>
            </a:r>
            <a:endParaRPr lang="en-GB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FF89BB1-017D-D549-AF10-0A76B8F1DB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2038" y="3800521"/>
            <a:ext cx="4006676" cy="268478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481605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370</TotalTime>
  <Words>160</Words>
  <Application>Microsoft Office PowerPoint</Application>
  <PresentationFormat>On-screen Show (4:3)</PresentationFormat>
  <Paragraphs>26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Religious Education – Christianity   Concept: Salvation   Is anything ever eternal?</vt:lpstr>
      <vt:lpstr>LQ: Can I understand the definition of eternity and explain what it means to me?</vt:lpstr>
      <vt:lpstr>LQ: Can I understand the definition of eternity and explain what it means to me?</vt:lpstr>
      <vt:lpstr>LQ: Can I understand the definition of eternity and explain what it means to me?</vt:lpstr>
      <vt:lpstr>Which of these will last forever?</vt:lpstr>
      <vt:lpstr>Could we put things into categories? </vt:lpstr>
      <vt:lpstr>What do you think?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Davis</dc:creator>
  <cp:lastModifiedBy>Lucy McLean</cp:lastModifiedBy>
  <cp:revision>20</cp:revision>
  <dcterms:created xsi:type="dcterms:W3CDTF">2020-08-30T13:03:33Z</dcterms:created>
  <dcterms:modified xsi:type="dcterms:W3CDTF">2021-01-04T08:37:12Z</dcterms:modified>
</cp:coreProperties>
</file>