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10" d="100"/>
          <a:sy n="110" d="100"/>
        </p:scale>
        <p:origin x="-1517" y="-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001596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</a:t>
                      </a:r>
                      <a:r>
                        <a:rPr lang="en-GB" b="1" baseline="0" dirty="0" smtClean="0"/>
                        <a:t> Belonging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Spring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352583"/>
              </p:ext>
            </p:extLst>
          </p:nvPr>
        </p:nvGraphicFramePr>
        <p:xfrm>
          <a:off x="78255" y="7024578"/>
          <a:ext cx="3302681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68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Possible experiences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If you were starting a new religion today, what 10 commandments would you ask people to live by?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Debate: are the British values enough to give British people a sense of decency and law, or should religion be a part of everyone's lives?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850936"/>
              </p:ext>
            </p:extLst>
          </p:nvPr>
        </p:nvGraphicFramePr>
        <p:xfrm>
          <a:off x="3453279" y="4667249"/>
          <a:ext cx="3319398" cy="39193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635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57264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697726">
                <a:tc>
                  <a:txBody>
                    <a:bodyPr/>
                    <a:lstStyle/>
                    <a:p>
                      <a:r>
                        <a:rPr lang="en-GB" sz="1350" dirty="0" smtClean="0"/>
                        <a:t>atheist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disbelieves or lacks belief in the existence of God or gods.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495160">
                <a:tc>
                  <a:txBody>
                    <a:bodyPr/>
                    <a:lstStyle/>
                    <a:p>
                      <a:r>
                        <a:rPr lang="en-GB" dirty="0" smtClean="0"/>
                        <a:t>secular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connected with religious or spiritual matters.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910334">
                <a:tc>
                  <a:txBody>
                    <a:bodyPr/>
                    <a:lstStyle/>
                    <a:p>
                      <a:r>
                        <a:rPr lang="en-GB" dirty="0" smtClean="0"/>
                        <a:t>persecution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Hostility and ill-treatment, especially because of race or political or religious beliefs; oppression.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910334">
                <a:tc>
                  <a:txBody>
                    <a:bodyPr/>
                    <a:lstStyle/>
                    <a:p>
                      <a:r>
                        <a:rPr lang="en-GB" dirty="0" smtClean="0"/>
                        <a:t>Sabbath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day of religious observance and abstinence from work, kept by most Christians on Sunday.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193157"/>
              </p:ext>
            </p:extLst>
          </p:nvPr>
        </p:nvGraphicFramePr>
        <p:xfrm>
          <a:off x="171461" y="1148717"/>
          <a:ext cx="3155796" cy="5773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5739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1600057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3513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1039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 smtClean="0"/>
                        <a:t>For:</a:t>
                      </a:r>
                      <a:endParaRPr lang="en-GB" sz="14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 smtClean="0"/>
                        <a:t>Against:</a:t>
                      </a:r>
                      <a:endParaRPr lang="en-GB" sz="1400" b="1" u="sng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91817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Easter</a:t>
                      </a:r>
                      <a:r>
                        <a:rPr lang="en-GB" sz="1100" smtClean="0"/>
                        <a:t>, </a:t>
                      </a:r>
                      <a:r>
                        <a:rPr lang="en-GB" sz="1100" smtClean="0"/>
                        <a:t>Mother`s</a:t>
                      </a:r>
                      <a:r>
                        <a:rPr lang="en-GB" sz="1100" baseline="0" smtClean="0"/>
                        <a:t> Day </a:t>
                      </a:r>
                      <a:r>
                        <a:rPr lang="en-GB" sz="1100" baseline="0" dirty="0" smtClean="0"/>
                        <a:t>and Christmas are still some of the most and popular important events in the British calendar.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Some Christian festivals are celebrated because of tradition – people are unaware of the Christian reasoning behind them.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1249313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Christian charities</a:t>
                      </a:r>
                      <a:r>
                        <a:rPr lang="en-GB" sz="1100" baseline="0" dirty="0" smtClean="0"/>
                        <a:t> (Salvation army /Christian aid etc.) are doing great things throughout the world for those who are suffering.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Numerous non-Christian or secular charities are also raising huge amounts of money.</a:t>
                      </a:r>
                    </a:p>
                  </a:txBody>
                  <a:tcPr/>
                </a:tc>
              </a:tr>
              <a:tr h="77233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Numbers of church- goers remains strong.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main religions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have seen the numbers of religious buildings and worshippers increase.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7233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Our laws are based on the Christian 10 commandments.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Sabbath is no longer a national day of rest.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7233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Some people in the world are persecuted for their Christian beliefs,</a:t>
                      </a:r>
                      <a:r>
                        <a:rPr lang="en-GB" sz="1100" baseline="0" dirty="0" smtClean="0"/>
                        <a:t> proving that Christianity still promotes fear and thus still holds power.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Religious persecution in the world is not limited to one religion, and, unfortunately, it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affects numerous people regardless of their religion.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10608"/>
              </p:ext>
            </p:extLst>
          </p:nvPr>
        </p:nvGraphicFramePr>
        <p:xfrm>
          <a:off x="3472069" y="1121671"/>
          <a:ext cx="3255743" cy="1207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3529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94808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evaluate what influence Christianity still has in the world.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understand religious persecution and atheism.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367640"/>
              </p:ext>
            </p:extLst>
          </p:nvPr>
        </p:nvGraphicFramePr>
        <p:xfrm>
          <a:off x="3472069" y="2355372"/>
          <a:ext cx="3255743" cy="2202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182792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03598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 Christianity still a strong religion, 2020 years after Jesus was on the Earth?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links to do see to Christianity in modern day Britain?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 our laws link to the 10 commandments? Would it still be against the law to steal or murder if there were no 10 commandments?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220" y="119338"/>
            <a:ext cx="306018" cy="3060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7" y="8663616"/>
            <a:ext cx="1009291" cy="111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958" y="8661004"/>
            <a:ext cx="130492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883" y="8841979"/>
            <a:ext cx="11906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695" y="8677136"/>
            <a:ext cx="11811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443" y="8755633"/>
            <a:ext cx="1693023" cy="93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704</TotalTime>
  <Words>388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Lucy McLean</cp:lastModifiedBy>
  <cp:revision>81</cp:revision>
  <dcterms:created xsi:type="dcterms:W3CDTF">2019-07-07T18:53:37Z</dcterms:created>
  <dcterms:modified xsi:type="dcterms:W3CDTF">2020-04-07T14:35:22Z</dcterms:modified>
</cp:coreProperties>
</file>