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160000" cy="150876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-2430" y="-120"/>
      </p:cViewPr>
      <p:guideLst>
        <p:guide orient="horz" pos="4752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686938"/>
            <a:ext cx="8636000" cy="323405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49640"/>
            <a:ext cx="7112000" cy="38557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869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381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9695183"/>
            <a:ext cx="8636000" cy="299656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6394770"/>
            <a:ext cx="8636000" cy="330041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395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3520443"/>
            <a:ext cx="4487333" cy="99571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3520443"/>
            <a:ext cx="4487333" cy="99571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674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377249"/>
            <a:ext cx="4489098" cy="14074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4784725"/>
            <a:ext cx="4489098" cy="86928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3377249"/>
            <a:ext cx="4490861" cy="14074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4784725"/>
            <a:ext cx="4490861" cy="86928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28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1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741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0710"/>
            <a:ext cx="3342570" cy="255651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600713"/>
            <a:ext cx="5679722" cy="12876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3157223"/>
            <a:ext cx="3342570" cy="103203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5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10561320"/>
            <a:ext cx="6096000" cy="124682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1348105"/>
            <a:ext cx="6096000" cy="90525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11808144"/>
            <a:ext cx="6096000" cy="17706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562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526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604207"/>
            <a:ext cx="2286000" cy="1287335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04207"/>
            <a:ext cx="6688667" cy="1287335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85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604204"/>
            <a:ext cx="91440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520443"/>
            <a:ext cx="9144000" cy="9957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13983973"/>
            <a:ext cx="2370667" cy="803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84777-AB33-4657-97F4-79F4BEA52309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13983973"/>
            <a:ext cx="3217333" cy="803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13983973"/>
            <a:ext cx="2370667" cy="803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E1EA5-8950-4846-81C0-1A464EF0B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18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00" y="114300"/>
            <a:ext cx="72009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u="sng" dirty="0" smtClean="0">
                <a:solidFill>
                  <a:srgbClr val="000000"/>
                </a:solidFill>
                <a:latin typeface="Sassoon Primary Std - 36"/>
              </a:rPr>
              <a:t>Wednesday 18th November 2020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Today we will look at the </a:t>
            </a:r>
            <a:r>
              <a:rPr lang="en-GB" sz="3600" b="1" dirty="0" smtClean="0">
                <a:solidFill>
                  <a:srgbClr val="000000"/>
                </a:solidFill>
                <a:latin typeface="Sassoon Primary Std - 36"/>
              </a:rPr>
              <a:t>end</a:t>
            </a:r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 of our description using the class picture map</a:t>
            </a:r>
            <a:r>
              <a:rPr lang="en-GB" sz="2700" dirty="0" smtClean="0">
                <a:solidFill>
                  <a:srgbClr val="000000"/>
                </a:solidFill>
                <a:latin typeface="Sassoon Primary Std - 36"/>
              </a:rPr>
              <a:t>.</a:t>
            </a:r>
            <a:endParaRPr lang="en-GB" sz="2700" dirty="0">
              <a:solidFill>
                <a:srgbClr val="000000"/>
              </a:solidFill>
              <a:latin typeface="Sassoon Primary Std - 36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7124700" y="33908"/>
            <a:ext cx="2059756" cy="35220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812800" y="5311552"/>
            <a:ext cx="8371656" cy="480131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24"/>
              </a:rPr>
              <a:t>WALT: Substitute vocabulary to write a description?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Success Criteria: Have I…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support?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appropriate alternatives?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ambitious vocabulary?</a:t>
            </a:r>
          </a:p>
          <a:p>
            <a:endParaRPr lang="en-GB" dirty="0">
              <a:solidFill>
                <a:srgbClr val="000000"/>
              </a:solidFill>
              <a:latin typeface="Sassoon Primary Std - 24"/>
            </a:endParaRPr>
          </a:p>
        </p:txBody>
      </p:sp>
    </p:spTree>
    <p:extLst>
      <p:ext uri="{BB962C8B-B14F-4D97-AF65-F5344CB8AC3E}">
        <p14:creationId xmlns:p14="http://schemas.microsoft.com/office/powerpoint/2010/main" val="972252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58800" y="2345267"/>
            <a:ext cx="9035125" cy="7502789"/>
          </a:xfrm>
          <a:custGeom>
            <a:avLst/>
            <a:gdLst/>
            <a:ahLst/>
            <a:cxnLst/>
            <a:rect l="0" t="0" r="0" b="0"/>
            <a:pathLst>
              <a:path w="9035125" h="8444310">
                <a:moveTo>
                  <a:pt x="1505856" y="0"/>
                </a:moveTo>
                <a:lnTo>
                  <a:pt x="7679217" y="0"/>
                </a:lnTo>
                <a:lnTo>
                  <a:pt x="7830443" y="28743"/>
                </a:lnTo>
                <a:lnTo>
                  <a:pt x="8100855" y="98216"/>
                </a:lnTo>
                <a:lnTo>
                  <a:pt x="8357169" y="239555"/>
                </a:lnTo>
                <a:lnTo>
                  <a:pt x="8477638" y="309023"/>
                </a:lnTo>
                <a:lnTo>
                  <a:pt x="8689098" y="506660"/>
                </a:lnTo>
                <a:lnTo>
                  <a:pt x="8839041" y="731838"/>
                </a:lnTo>
                <a:lnTo>
                  <a:pt x="8914656" y="858804"/>
                </a:lnTo>
                <a:lnTo>
                  <a:pt x="8990267" y="1111532"/>
                </a:lnTo>
                <a:lnTo>
                  <a:pt x="9019747" y="1252869"/>
                </a:lnTo>
                <a:lnTo>
                  <a:pt x="9019747" y="1322339"/>
                </a:lnTo>
                <a:lnTo>
                  <a:pt x="9035124" y="1407385"/>
                </a:lnTo>
                <a:lnTo>
                  <a:pt x="9035124" y="7036920"/>
                </a:lnTo>
                <a:lnTo>
                  <a:pt x="9019747" y="7107592"/>
                </a:lnTo>
                <a:lnTo>
                  <a:pt x="9019747" y="7178263"/>
                </a:lnTo>
                <a:lnTo>
                  <a:pt x="8990267" y="7318401"/>
                </a:lnTo>
                <a:lnTo>
                  <a:pt x="8914656" y="7571131"/>
                </a:lnTo>
                <a:lnTo>
                  <a:pt x="8764713" y="7810689"/>
                </a:lnTo>
                <a:lnTo>
                  <a:pt x="8689098" y="7923278"/>
                </a:lnTo>
                <a:lnTo>
                  <a:pt x="8477638" y="8120912"/>
                </a:lnTo>
                <a:lnTo>
                  <a:pt x="8236696" y="8261048"/>
                </a:lnTo>
                <a:lnTo>
                  <a:pt x="8100855" y="8331718"/>
                </a:lnTo>
                <a:lnTo>
                  <a:pt x="7830443" y="8402386"/>
                </a:lnTo>
                <a:lnTo>
                  <a:pt x="7679217" y="8429937"/>
                </a:lnTo>
                <a:lnTo>
                  <a:pt x="7604885" y="8429937"/>
                </a:lnTo>
                <a:lnTo>
                  <a:pt x="7529270" y="8444309"/>
                </a:lnTo>
                <a:lnTo>
                  <a:pt x="1505856" y="8444309"/>
                </a:lnTo>
                <a:lnTo>
                  <a:pt x="1414861" y="8429937"/>
                </a:lnTo>
                <a:lnTo>
                  <a:pt x="1340532" y="8429937"/>
                </a:lnTo>
                <a:lnTo>
                  <a:pt x="1189304" y="8402386"/>
                </a:lnTo>
                <a:lnTo>
                  <a:pt x="918891" y="8331718"/>
                </a:lnTo>
                <a:lnTo>
                  <a:pt x="662574" y="8190380"/>
                </a:lnTo>
                <a:lnTo>
                  <a:pt x="542106" y="8120912"/>
                </a:lnTo>
                <a:lnTo>
                  <a:pt x="331930" y="7923278"/>
                </a:lnTo>
                <a:lnTo>
                  <a:pt x="180702" y="7698092"/>
                </a:lnTo>
                <a:lnTo>
                  <a:pt x="105091" y="7571131"/>
                </a:lnTo>
                <a:lnTo>
                  <a:pt x="30758" y="7318401"/>
                </a:lnTo>
                <a:lnTo>
                  <a:pt x="0" y="7178263"/>
                </a:lnTo>
                <a:lnTo>
                  <a:pt x="0" y="1252869"/>
                </a:lnTo>
                <a:lnTo>
                  <a:pt x="30758" y="1111532"/>
                </a:lnTo>
                <a:lnTo>
                  <a:pt x="105091" y="858804"/>
                </a:lnTo>
                <a:lnTo>
                  <a:pt x="256317" y="619250"/>
                </a:lnTo>
                <a:lnTo>
                  <a:pt x="331930" y="506660"/>
                </a:lnTo>
                <a:lnTo>
                  <a:pt x="542106" y="309023"/>
                </a:lnTo>
                <a:lnTo>
                  <a:pt x="783043" y="168887"/>
                </a:lnTo>
                <a:lnTo>
                  <a:pt x="918891" y="98216"/>
                </a:lnTo>
                <a:lnTo>
                  <a:pt x="1189304" y="28743"/>
                </a:lnTo>
                <a:lnTo>
                  <a:pt x="1340532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92200" y="2895600"/>
            <a:ext cx="8381619" cy="669414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Preparation time: 10 minutes</a:t>
            </a:r>
          </a:p>
          <a:p>
            <a:endParaRPr lang="en-GB" sz="3600" b="1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1) Look at your work from yesterday.  Read your description out loud using your best reading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voice.</a:t>
            </a:r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2) Can you act out your description of the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Beast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as you read it (just like we did in class?)</a:t>
            </a:r>
          </a:p>
          <a:p>
            <a:r>
              <a:rPr lang="en-GB" sz="2100" dirty="0" smtClean="0">
                <a:solidFill>
                  <a:srgbClr val="000000"/>
                </a:solidFill>
                <a:latin typeface="Sassoon Primary - 28"/>
              </a:rPr>
              <a:t>  </a:t>
            </a: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>
              <a:solidFill>
                <a:srgbClr val="000000"/>
              </a:solidFill>
              <a:latin typeface="Sassoon Primary - 28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850" y="171450"/>
            <a:ext cx="2310765" cy="23755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013092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583360"/>
            <a:ext cx="9103155" cy="950505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Freeform 2"/>
          <p:cNvSpPr/>
          <p:nvPr/>
        </p:nvSpPr>
        <p:spPr>
          <a:xfrm>
            <a:off x="533400" y="1041400"/>
            <a:ext cx="7279590" cy="2211526"/>
          </a:xfrm>
          <a:custGeom>
            <a:avLst/>
            <a:gdLst/>
            <a:ahLst/>
            <a:cxnLst/>
            <a:rect l="0" t="0" r="0" b="0"/>
            <a:pathLst>
              <a:path w="7279590" h="1521512">
                <a:moveTo>
                  <a:pt x="0" y="0"/>
                </a:moveTo>
                <a:lnTo>
                  <a:pt x="7279589" y="0"/>
                </a:lnTo>
                <a:lnTo>
                  <a:pt x="7279589" y="1521511"/>
                </a:lnTo>
                <a:lnTo>
                  <a:pt x="0" y="1521511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49300" y="1270000"/>
            <a:ext cx="73406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Today, we are going to focus on the second half of our description of the Beast</a:t>
            </a:r>
            <a:r>
              <a:rPr lang="en-GB" sz="2100" dirty="0" smtClean="0">
                <a:solidFill>
                  <a:srgbClr val="000000"/>
                </a:solidFill>
                <a:latin typeface="Arial - 28"/>
              </a:rPr>
              <a:t>.</a:t>
            </a:r>
            <a:endParaRPr lang="en-GB" sz="2100" dirty="0">
              <a:solidFill>
                <a:srgbClr val="000000"/>
              </a:solidFill>
              <a:latin typeface="Arial - 28"/>
            </a:endParaRPr>
          </a:p>
        </p:txBody>
      </p:sp>
    </p:spTree>
    <p:extLst>
      <p:ext uri="{BB962C8B-B14F-4D97-AF65-F5344CB8AC3E}">
        <p14:creationId xmlns:p14="http://schemas.microsoft.com/office/powerpoint/2010/main" val="575086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2256367"/>
            <a:ext cx="9471376" cy="9989259"/>
          </a:xfrm>
          <a:custGeom>
            <a:avLst/>
            <a:gdLst/>
            <a:ahLst/>
            <a:cxnLst/>
            <a:rect l="0" t="0" r="0" b="0"/>
            <a:pathLst>
              <a:path w="9471376" h="9989259">
                <a:moveTo>
                  <a:pt x="1578564" y="0"/>
                </a:moveTo>
                <a:lnTo>
                  <a:pt x="8050002" y="0"/>
                </a:lnTo>
                <a:lnTo>
                  <a:pt x="8208527" y="34001"/>
                </a:lnTo>
                <a:lnTo>
                  <a:pt x="8491996" y="116184"/>
                </a:lnTo>
                <a:lnTo>
                  <a:pt x="8760687" y="283383"/>
                </a:lnTo>
                <a:lnTo>
                  <a:pt x="8886971" y="365561"/>
                </a:lnTo>
                <a:lnTo>
                  <a:pt x="9108641" y="599358"/>
                </a:lnTo>
                <a:lnTo>
                  <a:pt x="9265824" y="865732"/>
                </a:lnTo>
                <a:lnTo>
                  <a:pt x="9345090" y="1015928"/>
                </a:lnTo>
                <a:lnTo>
                  <a:pt x="9424354" y="1314896"/>
                </a:lnTo>
                <a:lnTo>
                  <a:pt x="9455253" y="1482089"/>
                </a:lnTo>
                <a:lnTo>
                  <a:pt x="9455253" y="1564272"/>
                </a:lnTo>
                <a:lnTo>
                  <a:pt x="9471375" y="1664876"/>
                </a:lnTo>
                <a:lnTo>
                  <a:pt x="9471375" y="8324378"/>
                </a:lnTo>
                <a:lnTo>
                  <a:pt x="9455253" y="8407979"/>
                </a:lnTo>
                <a:lnTo>
                  <a:pt x="9455253" y="8491579"/>
                </a:lnTo>
                <a:lnTo>
                  <a:pt x="9424354" y="8657358"/>
                </a:lnTo>
                <a:lnTo>
                  <a:pt x="9345090" y="8956326"/>
                </a:lnTo>
                <a:lnTo>
                  <a:pt x="9187909" y="9239710"/>
                </a:lnTo>
                <a:lnTo>
                  <a:pt x="9108641" y="9372902"/>
                </a:lnTo>
                <a:lnTo>
                  <a:pt x="8886971" y="9606693"/>
                </a:lnTo>
                <a:lnTo>
                  <a:pt x="8634397" y="9772468"/>
                </a:lnTo>
                <a:lnTo>
                  <a:pt x="8491996" y="9856066"/>
                </a:lnTo>
                <a:lnTo>
                  <a:pt x="8208527" y="9939664"/>
                </a:lnTo>
                <a:lnTo>
                  <a:pt x="8050002" y="9972257"/>
                </a:lnTo>
                <a:lnTo>
                  <a:pt x="7972077" y="9972257"/>
                </a:lnTo>
                <a:lnTo>
                  <a:pt x="7892814" y="9989258"/>
                </a:lnTo>
                <a:lnTo>
                  <a:pt x="1578564" y="9989258"/>
                </a:lnTo>
                <a:lnTo>
                  <a:pt x="1483177" y="9972257"/>
                </a:lnTo>
                <a:lnTo>
                  <a:pt x="1405259" y="9972257"/>
                </a:lnTo>
                <a:lnTo>
                  <a:pt x="1246729" y="9939664"/>
                </a:lnTo>
                <a:lnTo>
                  <a:pt x="963258" y="9856066"/>
                </a:lnTo>
                <a:lnTo>
                  <a:pt x="694566" y="9688871"/>
                </a:lnTo>
                <a:lnTo>
                  <a:pt x="568282" y="9606693"/>
                </a:lnTo>
                <a:lnTo>
                  <a:pt x="347955" y="9372902"/>
                </a:lnTo>
                <a:lnTo>
                  <a:pt x="189428" y="9106518"/>
                </a:lnTo>
                <a:lnTo>
                  <a:pt x="110165" y="8956326"/>
                </a:lnTo>
                <a:lnTo>
                  <a:pt x="32244" y="8657358"/>
                </a:lnTo>
                <a:lnTo>
                  <a:pt x="0" y="8491579"/>
                </a:lnTo>
                <a:lnTo>
                  <a:pt x="0" y="1482089"/>
                </a:lnTo>
                <a:lnTo>
                  <a:pt x="32244" y="1314896"/>
                </a:lnTo>
                <a:lnTo>
                  <a:pt x="110165" y="1015928"/>
                </a:lnTo>
                <a:lnTo>
                  <a:pt x="268691" y="732545"/>
                </a:lnTo>
                <a:lnTo>
                  <a:pt x="347955" y="599358"/>
                </a:lnTo>
                <a:lnTo>
                  <a:pt x="568282" y="365561"/>
                </a:lnTo>
                <a:lnTo>
                  <a:pt x="820852" y="199786"/>
                </a:lnTo>
                <a:lnTo>
                  <a:pt x="963258" y="116184"/>
                </a:lnTo>
                <a:lnTo>
                  <a:pt x="1246729" y="34001"/>
                </a:lnTo>
                <a:lnTo>
                  <a:pt x="1405259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298466" y="2897721"/>
            <a:ext cx="7693914" cy="430887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30"/>
              </a:rPr>
              <a:t>Main Task:</a:t>
            </a:r>
            <a:r>
              <a:rPr lang="en-GB" sz="3600" dirty="0" smtClean="0">
                <a:solidFill>
                  <a:srgbClr val="000000"/>
                </a:solidFill>
                <a:latin typeface="Sassoon Primary - 30"/>
              </a:rPr>
              <a:t> 20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0"/>
              </a:rPr>
              <a:t> </a:t>
            </a:r>
            <a:r>
              <a:rPr lang="en-GB" sz="3600" dirty="0">
                <a:solidFill>
                  <a:srgbClr val="000000"/>
                </a:solidFill>
                <a:latin typeface="Sassoon Primary - 30"/>
              </a:rPr>
              <a:t>O</a:t>
            </a:r>
            <a:r>
              <a:rPr lang="en-GB" sz="3600" dirty="0" smtClean="0">
                <a:solidFill>
                  <a:srgbClr val="000000"/>
                </a:solidFill>
                <a:latin typeface="Sassoon Primary - 30"/>
              </a:rPr>
              <a:t>nce again, some of the adjectives (describing words) have been taken out of our description.  You need to replace them with new adjectives of your own.  I have given you some ideas for the first one.</a:t>
            </a:r>
          </a:p>
          <a:p>
            <a:endParaRPr lang="en-GB" sz="2200" dirty="0">
              <a:solidFill>
                <a:srgbClr val="000000"/>
              </a:solidFill>
              <a:latin typeface="Sassoon Primary - 3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4900" y="482600"/>
            <a:ext cx="73025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You will need 'Wednesday's Missing Words' worksheet for this.</a:t>
            </a:r>
            <a:endParaRPr lang="en-GB" sz="36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6808192" y="6718300"/>
            <a:ext cx="2615209" cy="2387601"/>
          </a:xfrm>
          <a:custGeom>
            <a:avLst/>
            <a:gdLst/>
            <a:ahLst/>
            <a:cxnLst/>
            <a:rect l="0" t="0" r="0" b="0"/>
            <a:pathLst>
              <a:path w="2387601" h="2387601">
                <a:moveTo>
                  <a:pt x="0" y="0"/>
                </a:moveTo>
                <a:lnTo>
                  <a:pt x="2387600" y="0"/>
                </a:lnTo>
                <a:lnTo>
                  <a:pt x="2387600" y="2387600"/>
                </a:lnTo>
                <a:lnTo>
                  <a:pt x="0" y="238760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929300" y="7206593"/>
            <a:ext cx="2494101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000000"/>
                </a:solidFill>
                <a:latin typeface="Arial - 24"/>
              </a:rPr>
              <a:t>huge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4"/>
              </a:rPr>
              <a:t>frightening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4"/>
              </a:rPr>
              <a:t>dangerous</a:t>
            </a:r>
            <a:endParaRPr lang="en-GB" sz="3200" dirty="0">
              <a:solidFill>
                <a:srgbClr val="000000"/>
              </a:solidFill>
              <a:latin typeface="Arial - 2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5479" y="7923599"/>
            <a:ext cx="5701035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Arial - 26"/>
              </a:rPr>
              <a:t>Think of your own words </a:t>
            </a:r>
          </a:p>
          <a:p>
            <a:r>
              <a:rPr lang="en-GB" sz="3200" b="1" dirty="0" smtClean="0">
                <a:solidFill>
                  <a:srgbClr val="FF0000"/>
                </a:solidFill>
                <a:latin typeface="Arial - 26"/>
              </a:rPr>
              <a:t>for the rest of the spaces.</a:t>
            </a:r>
            <a:endParaRPr lang="en-GB" sz="3200" b="1" dirty="0">
              <a:solidFill>
                <a:srgbClr val="FF0000"/>
              </a:solidFill>
              <a:latin typeface="Arial - 26"/>
            </a:endParaRPr>
          </a:p>
        </p:txBody>
      </p:sp>
      <p:pic>
        <p:nvPicPr>
          <p:cNvPr id="8" name="Picture 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9017000"/>
            <a:ext cx="9252204" cy="56956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cxnSp>
        <p:nvCxnSpPr>
          <p:cNvPr id="9" name="Straight Connector 8"/>
          <p:cNvCxnSpPr/>
          <p:nvPr/>
        </p:nvCxnSpPr>
        <p:spPr>
          <a:xfrm flipH="1">
            <a:off x="4563597" y="8462208"/>
            <a:ext cx="2244595" cy="15453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oval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2275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600" y="317500"/>
            <a:ext cx="215404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 smtClean="0">
                <a:solidFill>
                  <a:srgbClr val="000000"/>
                </a:solidFill>
                <a:latin typeface="Sassoon Primary Std - 36"/>
              </a:rPr>
              <a:t>Final task</a:t>
            </a:r>
            <a:endParaRPr lang="en-GB" sz="2700" b="1">
              <a:solidFill>
                <a:srgbClr val="000000"/>
              </a:solidFill>
              <a:latin typeface="Sassoon Primary Std - 36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93700" y="2015067"/>
            <a:ext cx="8642351" cy="9116484"/>
          </a:xfrm>
          <a:custGeom>
            <a:avLst/>
            <a:gdLst/>
            <a:ahLst/>
            <a:cxnLst/>
            <a:rect l="0" t="0" r="0" b="0"/>
            <a:pathLst>
              <a:path w="8642351" h="9116484">
                <a:moveTo>
                  <a:pt x="1440393" y="0"/>
                </a:moveTo>
                <a:lnTo>
                  <a:pt x="7345388" y="0"/>
                </a:lnTo>
                <a:lnTo>
                  <a:pt x="7490038" y="31030"/>
                </a:lnTo>
                <a:lnTo>
                  <a:pt x="7748694" y="106032"/>
                </a:lnTo>
                <a:lnTo>
                  <a:pt x="7993868" y="258623"/>
                </a:lnTo>
                <a:lnTo>
                  <a:pt x="8109099" y="333621"/>
                </a:lnTo>
                <a:lnTo>
                  <a:pt x="8311365" y="546990"/>
                </a:lnTo>
                <a:lnTo>
                  <a:pt x="8454790" y="790092"/>
                </a:lnTo>
                <a:lnTo>
                  <a:pt x="8527119" y="927165"/>
                </a:lnTo>
                <a:lnTo>
                  <a:pt x="8599443" y="1200012"/>
                </a:lnTo>
                <a:lnTo>
                  <a:pt x="8627641" y="1352597"/>
                </a:lnTo>
                <a:lnTo>
                  <a:pt x="8627641" y="1427600"/>
                </a:lnTo>
                <a:lnTo>
                  <a:pt x="8642350" y="1519414"/>
                </a:lnTo>
                <a:lnTo>
                  <a:pt x="8642350" y="7597065"/>
                </a:lnTo>
                <a:lnTo>
                  <a:pt x="8627641" y="7673363"/>
                </a:lnTo>
                <a:lnTo>
                  <a:pt x="8627641" y="7749658"/>
                </a:lnTo>
                <a:lnTo>
                  <a:pt x="8599443" y="7900951"/>
                </a:lnTo>
                <a:lnTo>
                  <a:pt x="8527119" y="8173799"/>
                </a:lnTo>
                <a:lnTo>
                  <a:pt x="8383695" y="8432424"/>
                </a:lnTo>
                <a:lnTo>
                  <a:pt x="8311365" y="8553979"/>
                </a:lnTo>
                <a:lnTo>
                  <a:pt x="8109099" y="8767345"/>
                </a:lnTo>
                <a:lnTo>
                  <a:pt x="7878632" y="8918635"/>
                </a:lnTo>
                <a:lnTo>
                  <a:pt x="7748694" y="8994928"/>
                </a:lnTo>
                <a:lnTo>
                  <a:pt x="7490038" y="9071224"/>
                </a:lnTo>
                <a:lnTo>
                  <a:pt x="7345388" y="9100968"/>
                </a:lnTo>
                <a:lnTo>
                  <a:pt x="7274285" y="9100968"/>
                </a:lnTo>
                <a:lnTo>
                  <a:pt x="7201959" y="9116483"/>
                </a:lnTo>
                <a:lnTo>
                  <a:pt x="1440393" y="9116483"/>
                </a:lnTo>
                <a:lnTo>
                  <a:pt x="1353355" y="9100968"/>
                </a:lnTo>
                <a:lnTo>
                  <a:pt x="1282257" y="9100968"/>
                </a:lnTo>
                <a:lnTo>
                  <a:pt x="1137602" y="9071224"/>
                </a:lnTo>
                <a:lnTo>
                  <a:pt x="878944" y="8994928"/>
                </a:lnTo>
                <a:lnTo>
                  <a:pt x="633771" y="8842342"/>
                </a:lnTo>
                <a:lnTo>
                  <a:pt x="518540" y="8767345"/>
                </a:lnTo>
                <a:lnTo>
                  <a:pt x="317499" y="8553979"/>
                </a:lnTo>
                <a:lnTo>
                  <a:pt x="172847" y="8310870"/>
                </a:lnTo>
                <a:lnTo>
                  <a:pt x="100522" y="8173799"/>
                </a:lnTo>
                <a:lnTo>
                  <a:pt x="29422" y="7900951"/>
                </a:lnTo>
                <a:lnTo>
                  <a:pt x="0" y="7749658"/>
                </a:lnTo>
                <a:lnTo>
                  <a:pt x="0" y="1352597"/>
                </a:lnTo>
                <a:lnTo>
                  <a:pt x="29422" y="1200012"/>
                </a:lnTo>
                <a:lnTo>
                  <a:pt x="100522" y="927165"/>
                </a:lnTo>
                <a:lnTo>
                  <a:pt x="245174" y="668542"/>
                </a:lnTo>
                <a:lnTo>
                  <a:pt x="317499" y="546990"/>
                </a:lnTo>
                <a:lnTo>
                  <a:pt x="518540" y="333621"/>
                </a:lnTo>
                <a:lnTo>
                  <a:pt x="749003" y="182330"/>
                </a:lnTo>
                <a:lnTo>
                  <a:pt x="878944" y="106032"/>
                </a:lnTo>
                <a:lnTo>
                  <a:pt x="1137602" y="31030"/>
                </a:lnTo>
                <a:lnTo>
                  <a:pt x="1282257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11200" y="3340100"/>
            <a:ext cx="81153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36"/>
              </a:rPr>
              <a:t>Final Task: 10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1) Read your work out loud in your best reading voice.  Are you happy with the new adjectives you have chosen?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2) Can you </a:t>
            </a:r>
            <a:r>
              <a:rPr lang="en-GB" sz="3600" smtClean="0">
                <a:solidFill>
                  <a:srgbClr val="000000"/>
                </a:solidFill>
                <a:latin typeface="Sassoon Primary Std - 36"/>
              </a:rPr>
              <a:t>send a </a:t>
            </a:r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picture of your work today to Mrs Simpson on Dojo?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3) Put your work somewhere safe please - you will need it tomorrow!</a:t>
            </a:r>
            <a:endParaRPr lang="en-GB" sz="3600" dirty="0">
              <a:solidFill>
                <a:srgbClr val="000000"/>
              </a:solidFill>
              <a:latin typeface="Sassoon Primary Std - 36"/>
            </a:endParaRPr>
          </a:p>
        </p:txBody>
      </p:sp>
    </p:spTree>
    <p:extLst>
      <p:ext uri="{BB962C8B-B14F-4D97-AF65-F5344CB8AC3E}">
        <p14:creationId xmlns:p14="http://schemas.microsoft.com/office/powerpoint/2010/main" val="3093874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259</Words>
  <Application>Microsoft Office PowerPoint</Application>
  <PresentationFormat>Custom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6" baseType="lpstr">
      <vt:lpstr>Arial</vt:lpstr>
      <vt:lpstr>Sassoon Primary - 30</vt:lpstr>
      <vt:lpstr>Sassoon Primary Std - 36</vt:lpstr>
      <vt:lpstr>Calibri</vt:lpstr>
      <vt:lpstr>Sassoon Primary Std - 24</vt:lpstr>
      <vt:lpstr>Arial - 28</vt:lpstr>
      <vt:lpstr>Arial - 36</vt:lpstr>
      <vt:lpstr>Arial - 24</vt:lpstr>
      <vt:lpstr>Sassoon Primary - 28</vt:lpstr>
      <vt:lpstr>Arial - 26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Hayes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Simpson</dc:creator>
  <cp:lastModifiedBy>B Simpson</cp:lastModifiedBy>
  <cp:revision>4</cp:revision>
  <dcterms:created xsi:type="dcterms:W3CDTF">2020-11-15T16:26:39Z</dcterms:created>
  <dcterms:modified xsi:type="dcterms:W3CDTF">2020-11-15T17:30:53Z</dcterms:modified>
</cp:coreProperties>
</file>