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-3120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hristianity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en.wikipedia.org/wiki/Greeks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www.britannica.com/topic/human-being" TargetMode="External"/><Relationship Id="rId4" Type="http://schemas.openxmlformats.org/officeDocument/2006/relationships/hyperlink" Target="https://www.britannica.com/topic/sacr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163031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</a:t>
                      </a:r>
                      <a:r>
                        <a:rPr lang="en-GB" b="1" baseline="0" dirty="0" smtClean="0"/>
                        <a:t> eternal life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smtClean="0"/>
                        <a:t>Spring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424296"/>
              </p:ext>
            </p:extLst>
          </p:nvPr>
        </p:nvGraphicFramePr>
        <p:xfrm>
          <a:off x="101814" y="7346121"/>
          <a:ext cx="3302681" cy="2446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68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Make a class collage of what the world would look like if we all ‘loved our neighbour’.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Teach p4c session on the concept of ‘forever’.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Study key bible passages from jigsaw planning, including Jesus forgiving his crucifiers, to illustrate the concepts of the 10 commandments, eternal life and love being never-ending.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264420"/>
              </p:ext>
            </p:extLst>
          </p:nvPr>
        </p:nvGraphicFramePr>
        <p:xfrm>
          <a:off x="3472069" y="4306187"/>
          <a:ext cx="3209169" cy="5448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1814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167355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1374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1374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1775467">
                <a:tc>
                  <a:txBody>
                    <a:bodyPr/>
                    <a:lstStyle/>
                    <a:p>
                      <a:r>
                        <a:rPr lang="en-GB" sz="1250" dirty="0" smtClean="0"/>
                        <a:t>humanist</a:t>
                      </a:r>
                      <a:endParaRPr lang="en-GB" sz="12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5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Humanists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believe that human experience and rational thinking provide the only source of both knowledge and a moral code to live by. They reject the idea of knowledge 'revealed' to human beings by gods, or in special books.</a:t>
                      </a:r>
                      <a:endParaRPr lang="en-GB" sz="12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1072365">
                <a:tc>
                  <a:txBody>
                    <a:bodyPr/>
                    <a:lstStyle/>
                    <a:p>
                      <a:r>
                        <a:rPr lang="en-GB" sz="1250" dirty="0" smtClean="0"/>
                        <a:t>agape</a:t>
                      </a:r>
                      <a:endParaRPr lang="en-GB" sz="12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 </a:t>
                      </a:r>
                      <a:r>
                        <a:rPr lang="en-GB" sz="12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 tooltip="Greeks"/>
                        </a:rPr>
                        <a:t>Greco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12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 tooltip="Christianity"/>
                        </a:rPr>
                        <a:t>Christian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term referring to love, "the highest form of love, charity" and "the love of God for man and of man for God"</a:t>
                      </a:r>
                      <a:endParaRPr lang="en-GB" sz="12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1427711">
                <a:tc>
                  <a:txBody>
                    <a:bodyPr/>
                    <a:lstStyle/>
                    <a:p>
                      <a:r>
                        <a:rPr lang="en-GB" sz="1250" dirty="0" smtClean="0"/>
                        <a:t>resurrection</a:t>
                      </a:r>
                      <a:endParaRPr lang="en-GB" sz="12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Resurrection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the rising from the dead of</a:t>
                      </a:r>
                      <a:r>
                        <a:rPr lang="en-GB" sz="12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GB" sz="12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divine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 or </a:t>
                      </a:r>
                      <a:r>
                        <a:rPr lang="en-GB" sz="12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human being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still retains his own personhood, or individuality, though the body may or may not be changed.</a:t>
                      </a:r>
                      <a:endParaRPr lang="en-GB" sz="125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514864">
                <a:tc>
                  <a:txBody>
                    <a:bodyPr/>
                    <a:lstStyle/>
                    <a:p>
                      <a:r>
                        <a:rPr lang="en-GB" sz="1250" dirty="0" smtClean="0"/>
                        <a:t>eternal</a:t>
                      </a:r>
                      <a:endParaRPr lang="en-GB" sz="12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lasting or existing forever; without end</a:t>
                      </a:r>
                      <a:endParaRPr lang="en-GB" sz="12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041986"/>
              </p:ext>
            </p:extLst>
          </p:nvPr>
        </p:nvGraphicFramePr>
        <p:xfrm>
          <a:off x="171461" y="1148717"/>
          <a:ext cx="3155796" cy="51175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980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1911816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Resurrection and ‘day</a:t>
                      </a:r>
                      <a:r>
                        <a:rPr lang="en-GB" sz="1200" baseline="0" dirty="0" smtClean="0"/>
                        <a:t> of judgement’.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resurrection of Jesus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 the Christian belief that God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raised Jesus after his crucifixion as first of the dead, starting his exalted life as Christ and Lord until his ‘second coming’. His resurrection is the</a:t>
                      </a:r>
                    </a:p>
                    <a:p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guarantee that all Christians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will also obtain eternal life.</a:t>
                      </a:r>
                      <a:endParaRPr lang="en-GB" sz="1200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10 </a:t>
                      </a:r>
                      <a:r>
                        <a:rPr lang="en-GB" sz="1000" dirty="0" smtClean="0"/>
                        <a:t>commandments </a:t>
                      </a:r>
                      <a:r>
                        <a:rPr lang="en-GB" sz="1200" dirty="0" smtClean="0"/>
                        <a:t>and Heaven and hell.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that if they adhere to the 10 commandments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(as recorded in Exodus 20 and Deuteronomy 5 and shown in purple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below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repent their sins, then they will be granted eternal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life in heaven.</a:t>
                      </a:r>
                      <a:endParaRPr lang="en-GB" sz="12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97044">
                <a:tc grid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318976"/>
              </p:ext>
            </p:extLst>
          </p:nvPr>
        </p:nvGraphicFramePr>
        <p:xfrm>
          <a:off x="3425495" y="1170995"/>
          <a:ext cx="3255743" cy="18270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3811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56800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understand the Christian perspective on ‘eternal’.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understand that Jesus felt that love was unconditional and forever.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understand that, as a result of Jesus` resurrection, Christians believe that they may be granted eternal life in heaven is they are a good Christian.</a:t>
                      </a:r>
                      <a:endParaRPr lang="en-GB" sz="12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399357"/>
              </p:ext>
            </p:extLst>
          </p:nvPr>
        </p:nvGraphicFramePr>
        <p:xfrm>
          <a:off x="3425495" y="3082640"/>
          <a:ext cx="3255743" cy="1149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7514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87397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Does anything last forever -  life, love, relationships 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 going to heaven a Christian`s only incentive for living a good life?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11175" y="8763441"/>
            <a:ext cx="2586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220" y="119338"/>
            <a:ext cx="306018" cy="3060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07"/>
          <a:stretch/>
        </p:blipFill>
        <p:spPr bwMode="auto">
          <a:xfrm>
            <a:off x="171459" y="5449184"/>
            <a:ext cx="3163393" cy="183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773</TotalTime>
  <Words>251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83</cp:revision>
  <dcterms:created xsi:type="dcterms:W3CDTF">2019-07-07T18:53:37Z</dcterms:created>
  <dcterms:modified xsi:type="dcterms:W3CDTF">2020-04-07T14:00:32Z</dcterms:modified>
</cp:coreProperties>
</file>