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60" r:id="rId2"/>
    <p:sldId id="288" r:id="rId3"/>
    <p:sldId id="261" r:id="rId4"/>
    <p:sldId id="273" r:id="rId5"/>
    <p:sldId id="274" r:id="rId6"/>
    <p:sldId id="275" r:id="rId7"/>
    <p:sldId id="289" r:id="rId8"/>
    <p:sldId id="277" r:id="rId9"/>
    <p:sldId id="290" r:id="rId10"/>
    <p:sldId id="279" r:id="rId11"/>
    <p:sldId id="291" r:id="rId12"/>
    <p:sldId id="272" r:id="rId13"/>
    <p:sldId id="282" r:id="rId14"/>
    <p:sldId id="293" r:id="rId15"/>
    <p:sldId id="284" r:id="rId16"/>
    <p:sldId id="286" r:id="rId17"/>
    <p:sldId id="285" r:id="rId18"/>
    <p:sldId id="287" r:id="rId19"/>
    <p:sldId id="292" r:id="rId20"/>
    <p:sldId id="29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5D7"/>
    <a:srgbClr val="F3F2CB"/>
    <a:srgbClr val="ECED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21"/>
    <p:restoredTop sz="94721"/>
  </p:normalViewPr>
  <p:slideViewPr>
    <p:cSldViewPr>
      <p:cViewPr>
        <p:scale>
          <a:sx n="91" d="100"/>
          <a:sy n="91" d="100"/>
        </p:scale>
        <p:origin x="-1051" y="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66FBC-828E-4803-BFC0-E8A75B4EEDF7}" type="doc">
      <dgm:prSet loTypeId="urn:microsoft.com/office/officeart/2005/8/layout/radial6" loCatId="relationship" qsTypeId="urn:microsoft.com/office/officeart/2005/8/quickstyle/3d3" qsCatId="3D" csTypeId="urn:microsoft.com/office/officeart/2005/8/colors/colorful4" csCatId="colorful" phldr="1"/>
      <dgm:spPr/>
      <dgm:t>
        <a:bodyPr/>
        <a:lstStyle/>
        <a:p>
          <a:endParaRPr lang="en-GB"/>
        </a:p>
      </dgm:t>
    </dgm:pt>
    <dgm:pt modelId="{3DEB22AF-84ED-4694-B76C-09A757455E8B}">
      <dgm:prSet phldrT="[Text]"/>
      <dgm:spPr>
        <a:solidFill>
          <a:schemeClr val="bg1"/>
        </a:solidFill>
        <a:ln w="76200">
          <a:solidFill>
            <a:srgbClr val="FF0000"/>
          </a:solidFill>
        </a:ln>
      </dgm:spPr>
      <dgm:t>
        <a:bodyPr/>
        <a:lstStyle/>
        <a:p>
          <a:r>
            <a:rPr lang="en-GB" b="1" dirty="0">
              <a:solidFill>
                <a:sysClr val="windowText" lastClr="000000"/>
              </a:solidFill>
            </a:rPr>
            <a:t>Read it: </a:t>
          </a:r>
        </a:p>
        <a:p>
          <a:r>
            <a:rPr lang="en-GB" dirty="0">
              <a:solidFill>
                <a:sysClr val="windowText" lastClr="000000"/>
              </a:solidFill>
            </a:rPr>
            <a:t>interest</a:t>
          </a:r>
        </a:p>
      </dgm:t>
    </dgm:pt>
    <dgm:pt modelId="{7BC24F68-6AFD-455C-9DF2-4F64A909A06A}" type="parTrans" cxnId="{0377E4AE-4DF9-4CAF-9499-32910436FDC6}">
      <dgm:prSet/>
      <dgm:spPr/>
      <dgm:t>
        <a:bodyPr/>
        <a:lstStyle/>
        <a:p>
          <a:endParaRPr lang="en-GB">
            <a:solidFill>
              <a:sysClr val="windowText" lastClr="000000"/>
            </a:solidFill>
          </a:endParaRPr>
        </a:p>
      </dgm:t>
    </dgm:pt>
    <dgm:pt modelId="{733C1E9D-19A1-476E-BBCC-8796C94533AC}" type="sibTrans" cxnId="{0377E4AE-4DF9-4CAF-9499-32910436FDC6}">
      <dgm:prSet/>
      <dgm:spPr/>
      <dgm:t>
        <a:bodyPr/>
        <a:lstStyle/>
        <a:p>
          <a:endParaRPr lang="en-GB">
            <a:solidFill>
              <a:sysClr val="windowText" lastClr="000000"/>
            </a:solidFill>
          </a:endParaRPr>
        </a:p>
      </dgm:t>
    </dgm:pt>
    <dgm:pt modelId="{E91EC288-42DC-4F57-A697-38CB0FED1BDA}">
      <dgm:prSet phldrT="[Text]" custT="1"/>
      <dgm:spPr>
        <a:solidFill>
          <a:schemeClr val="bg1"/>
        </a:solidFill>
        <a:ln w="76200">
          <a:solidFill>
            <a:srgbClr val="FFFF00"/>
          </a:solidFill>
        </a:ln>
      </dgm:spPr>
      <dgm:t>
        <a:bodyPr/>
        <a:lstStyle/>
        <a:p>
          <a:r>
            <a:rPr lang="en-GB" sz="2200" b="1" dirty="0">
              <a:solidFill>
                <a:sysClr val="windowText" lastClr="000000"/>
              </a:solidFill>
              <a:latin typeface="Calibri" charset="0"/>
              <a:ea typeface="Calibri" charset="0"/>
              <a:cs typeface="Calibri" charset="0"/>
            </a:rPr>
            <a:t>Define it</a:t>
          </a:r>
        </a:p>
      </dgm:t>
    </dgm:pt>
    <dgm:pt modelId="{44F2FDF3-18F4-401A-A6AA-A158FB8076B9}" type="parTrans" cxnId="{8014FC4A-258E-43AA-8405-3568B7982E2F}">
      <dgm:prSet/>
      <dgm:spPr/>
      <dgm:t>
        <a:bodyPr/>
        <a:lstStyle/>
        <a:p>
          <a:endParaRPr lang="en-GB">
            <a:solidFill>
              <a:sysClr val="windowText" lastClr="000000"/>
            </a:solidFill>
          </a:endParaRPr>
        </a:p>
      </dgm:t>
    </dgm:pt>
    <dgm:pt modelId="{036E4898-8D9F-4A02-8389-84E8241657BE}" type="sibTrans" cxnId="{8014FC4A-258E-43AA-8405-3568B7982E2F}">
      <dgm:prSet/>
      <dgm:spPr>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dgm:spPr>
      <dgm:t>
        <a:bodyPr/>
        <a:lstStyle/>
        <a:p>
          <a:endParaRPr lang="en-GB">
            <a:solidFill>
              <a:sysClr val="windowText" lastClr="000000"/>
            </a:solidFill>
          </a:endParaRPr>
        </a:p>
      </dgm:t>
    </dgm:pt>
    <dgm:pt modelId="{04108759-99CD-428B-A00C-BFA46645628B}">
      <dgm:prSet phldrT="[Text]" custT="1"/>
      <dgm:spPr>
        <a:solidFill>
          <a:schemeClr val="bg1"/>
        </a:solidFill>
        <a:ln w="76200">
          <a:solidFill>
            <a:srgbClr val="FFC000"/>
          </a:solidFill>
        </a:ln>
      </dgm:spPr>
      <dgm:t>
        <a:bodyPr/>
        <a:lstStyle/>
        <a:p>
          <a:r>
            <a:rPr lang="en-GB" sz="2200" b="1" dirty="0">
              <a:solidFill>
                <a:sysClr val="windowText" lastClr="000000"/>
              </a:solidFill>
              <a:latin typeface="Calibri" charset="0"/>
              <a:ea typeface="Calibri" charset="0"/>
              <a:cs typeface="Calibri" charset="0"/>
            </a:rPr>
            <a:t>Use it</a:t>
          </a:r>
        </a:p>
      </dgm:t>
    </dgm:pt>
    <dgm:pt modelId="{42B980D7-8778-46A8-A3F9-70C507D40DB8}" type="parTrans" cxnId="{5377D5E2-505A-42FF-B05E-37D7EF751463}">
      <dgm:prSet/>
      <dgm:spPr/>
      <dgm:t>
        <a:bodyPr/>
        <a:lstStyle/>
        <a:p>
          <a:endParaRPr lang="en-GB">
            <a:solidFill>
              <a:sysClr val="windowText" lastClr="000000"/>
            </a:solidFill>
          </a:endParaRPr>
        </a:p>
      </dgm:t>
    </dgm:pt>
    <dgm:pt modelId="{DE29456A-1334-4EE7-9548-0AB52D8E7895}" type="sibTrans" cxnId="{5377D5E2-505A-42FF-B05E-37D7EF751463}">
      <dgm:prSet/>
      <dgm:spPr>
        <a:solidFill>
          <a:schemeClr val="bg1"/>
        </a:solidFill>
        <a:ln w="76200">
          <a:gradFill>
            <a:gsLst>
              <a:gs pos="0">
                <a:srgbClr val="FFC000"/>
              </a:gs>
              <a:gs pos="54000">
                <a:srgbClr val="FFC000"/>
              </a:gs>
              <a:gs pos="75000">
                <a:srgbClr val="00B050"/>
              </a:gs>
              <a:gs pos="100000">
                <a:srgbClr val="00B050"/>
              </a:gs>
            </a:gsLst>
            <a:lin ang="5400000" scaled="1"/>
          </a:gradFill>
        </a:ln>
      </dgm:spPr>
      <dgm:t>
        <a:bodyPr/>
        <a:lstStyle/>
        <a:p>
          <a:endParaRPr lang="en-GB">
            <a:solidFill>
              <a:sysClr val="windowText" lastClr="000000"/>
            </a:solidFill>
          </a:endParaRPr>
        </a:p>
      </dgm:t>
    </dgm:pt>
    <dgm:pt modelId="{2B57490C-133D-400E-ABF0-D9CD233FC728}">
      <dgm:prSet phldrT="[Text]" custT="1"/>
      <dgm:spPr>
        <a:solidFill>
          <a:schemeClr val="bg1"/>
        </a:solidFill>
        <a:ln w="76200">
          <a:solidFill>
            <a:srgbClr val="00B050"/>
          </a:solidFill>
        </a:ln>
      </dgm:spPr>
      <dgm:t>
        <a:bodyPr/>
        <a:lstStyle/>
        <a:p>
          <a:r>
            <a:rPr lang="en-GB" sz="2200" b="1" dirty="0">
              <a:solidFill>
                <a:sysClr val="windowText" lastClr="000000"/>
              </a:solidFill>
              <a:latin typeface="Calibri" charset="0"/>
              <a:ea typeface="Calibri" charset="0"/>
              <a:cs typeface="Calibri" charset="0"/>
            </a:rPr>
            <a:t>Link it</a:t>
          </a:r>
        </a:p>
      </dgm:t>
    </dgm:pt>
    <dgm:pt modelId="{9F177ECD-A44A-4D3B-A71B-218C336041B3}" type="parTrans" cxnId="{FF46994A-7FCF-49C1-86CE-8CB52B078D65}">
      <dgm:prSet/>
      <dgm:spPr/>
      <dgm:t>
        <a:bodyPr/>
        <a:lstStyle/>
        <a:p>
          <a:endParaRPr lang="en-GB">
            <a:solidFill>
              <a:sysClr val="windowText" lastClr="000000"/>
            </a:solidFill>
          </a:endParaRPr>
        </a:p>
      </dgm:t>
    </dgm:pt>
    <dgm:pt modelId="{1ACB92C9-670D-4EE6-BCA6-678B59C62CB3}" type="sibTrans" cxnId="{FF46994A-7FCF-49C1-86CE-8CB52B078D65}">
      <dgm:prSet/>
      <dgm:spPr>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dgm:spPr>
      <dgm:t>
        <a:bodyPr/>
        <a:lstStyle/>
        <a:p>
          <a:endParaRPr lang="en-GB">
            <a:solidFill>
              <a:sysClr val="windowText" lastClr="000000"/>
            </a:solidFill>
          </a:endParaRPr>
        </a:p>
      </dgm:t>
    </dgm:pt>
    <dgm:pt modelId="{0605CFD8-20B5-4AF7-BE84-A0C660187C20}">
      <dgm:prSet phldrT="[Text]" custT="1"/>
      <dgm:spPr>
        <a:solidFill>
          <a:schemeClr val="bg1"/>
        </a:solidFill>
        <a:ln w="76200">
          <a:solidFill>
            <a:srgbClr val="0070C0"/>
          </a:solidFill>
        </a:ln>
      </dgm:spPr>
      <dgm:t>
        <a:bodyPr/>
        <a:lstStyle/>
        <a:p>
          <a:r>
            <a:rPr lang="en-GB" sz="2200" b="1" dirty="0">
              <a:solidFill>
                <a:sysClr val="windowText" lastClr="000000"/>
              </a:solidFill>
              <a:latin typeface="Calibri" charset="0"/>
              <a:ea typeface="Calibri" charset="0"/>
              <a:cs typeface="Calibri" charset="0"/>
            </a:rPr>
            <a:t>Deconstruct it</a:t>
          </a:r>
          <a:r>
            <a:rPr lang="en-GB" sz="2200" dirty="0">
              <a:solidFill>
                <a:sysClr val="windowText" lastClr="000000"/>
              </a:solidFill>
              <a:latin typeface="Calibri" charset="0"/>
              <a:ea typeface="Calibri" charset="0"/>
              <a:cs typeface="Calibri" charset="0"/>
            </a:rPr>
            <a:t> </a:t>
          </a:r>
        </a:p>
      </dgm:t>
    </dgm:pt>
    <dgm:pt modelId="{21016A8D-59E0-49F3-B5CB-4343AB533063}" type="parTrans" cxnId="{4A85EE2F-A035-4884-B871-8EEF2D0A6BB1}">
      <dgm:prSet/>
      <dgm:spPr/>
      <dgm:t>
        <a:bodyPr/>
        <a:lstStyle/>
        <a:p>
          <a:endParaRPr lang="en-GB">
            <a:solidFill>
              <a:sysClr val="windowText" lastClr="000000"/>
            </a:solidFill>
          </a:endParaRPr>
        </a:p>
      </dgm:t>
    </dgm:pt>
    <dgm:pt modelId="{6AB065E9-7BE5-4775-AD71-D6887E29947A}" type="sibTrans" cxnId="{4A85EE2F-A035-4884-B871-8EEF2D0A6BB1}">
      <dgm:prSet/>
      <dgm:spPr>
        <a:solidFill>
          <a:schemeClr val="bg1"/>
        </a:solidFill>
        <a:ln w="76200">
          <a:gradFill>
            <a:gsLst>
              <a:gs pos="60000">
                <a:srgbClr val="0070C0"/>
              </a:gs>
              <a:gs pos="45000">
                <a:schemeClr val="accent1">
                  <a:lumMod val="45000"/>
                  <a:lumOff val="55000"/>
                </a:schemeClr>
              </a:gs>
              <a:gs pos="1000">
                <a:srgbClr val="FFFF00"/>
              </a:gs>
            </a:gsLst>
            <a:lin ang="5400000" scaled="1"/>
          </a:gradFill>
        </a:ln>
      </dgm:spPr>
      <dgm:t>
        <a:bodyPr/>
        <a:lstStyle/>
        <a:p>
          <a:endParaRPr lang="en-GB">
            <a:solidFill>
              <a:sysClr val="windowText" lastClr="000000"/>
            </a:solidFill>
          </a:endParaRPr>
        </a:p>
      </dgm:t>
    </dgm:pt>
    <dgm:pt modelId="{AE6D098A-B9D2-47FD-B441-92CDC9A49683}">
      <dgm:prSet/>
      <dgm:spPr/>
      <dgm:t>
        <a:bodyPr/>
        <a:lstStyle/>
        <a:p>
          <a:endParaRPr lang="en-GB"/>
        </a:p>
      </dgm:t>
    </dgm:pt>
    <dgm:pt modelId="{16D85D1A-B366-410A-9762-777606F5CCD9}" type="parTrans" cxnId="{159587C9-2384-40FE-809C-737665E0FF18}">
      <dgm:prSet/>
      <dgm:spPr/>
      <dgm:t>
        <a:bodyPr/>
        <a:lstStyle/>
        <a:p>
          <a:endParaRPr lang="en-GB"/>
        </a:p>
      </dgm:t>
    </dgm:pt>
    <dgm:pt modelId="{42498783-CF6E-414F-8A28-082D9FC47852}" type="sibTrans" cxnId="{159587C9-2384-40FE-809C-737665E0FF18}">
      <dgm:prSet/>
      <dgm:spPr/>
      <dgm:t>
        <a:bodyPr/>
        <a:lstStyle/>
        <a:p>
          <a:endParaRPr lang="en-GB"/>
        </a:p>
      </dgm:t>
    </dgm:pt>
    <dgm:pt modelId="{5C53D4E2-F77E-46D6-A1AF-1E1656B6894E}">
      <dgm:prSet/>
      <dgm:spPr/>
      <dgm:t>
        <a:bodyPr/>
        <a:lstStyle/>
        <a:p>
          <a:endParaRPr lang="en-GB"/>
        </a:p>
      </dgm:t>
    </dgm:pt>
    <dgm:pt modelId="{13448208-228A-4BE6-AE91-E7398504F6BD}" type="parTrans" cxnId="{90E06F45-C896-47AD-9D59-73E57C3E1895}">
      <dgm:prSet/>
      <dgm:spPr/>
      <dgm:t>
        <a:bodyPr/>
        <a:lstStyle/>
        <a:p>
          <a:endParaRPr lang="en-GB"/>
        </a:p>
      </dgm:t>
    </dgm:pt>
    <dgm:pt modelId="{64DF9FE7-1967-4F14-993F-404BB097BCB5}" type="sibTrans" cxnId="{90E06F45-C896-47AD-9D59-73E57C3E1895}">
      <dgm:prSet/>
      <dgm:spPr/>
      <dgm:t>
        <a:bodyPr/>
        <a:lstStyle/>
        <a:p>
          <a:endParaRPr lang="en-GB"/>
        </a:p>
      </dgm:t>
    </dgm:pt>
    <dgm:pt modelId="{6E846294-3F7A-48D8-A724-FA88DEAEC167}">
      <dgm:prSet/>
      <dgm:spPr/>
      <dgm:t>
        <a:bodyPr/>
        <a:lstStyle/>
        <a:p>
          <a:endParaRPr lang="en-GB"/>
        </a:p>
      </dgm:t>
    </dgm:pt>
    <dgm:pt modelId="{FC65E560-7FAA-443E-BF1E-514BA51EF9D3}" type="parTrans" cxnId="{DBC3C736-D4B7-44FE-B309-D4BE35A4B3DE}">
      <dgm:prSet/>
      <dgm:spPr/>
      <dgm:t>
        <a:bodyPr/>
        <a:lstStyle/>
        <a:p>
          <a:endParaRPr lang="en-GB"/>
        </a:p>
      </dgm:t>
    </dgm:pt>
    <dgm:pt modelId="{56B2C504-ABA0-4BF1-81CF-D767F0B5CD16}" type="sibTrans" cxnId="{DBC3C736-D4B7-44FE-B309-D4BE35A4B3DE}">
      <dgm:prSet/>
      <dgm:spPr/>
      <dgm:t>
        <a:bodyPr/>
        <a:lstStyle/>
        <a:p>
          <a:endParaRPr lang="en-GB"/>
        </a:p>
      </dgm:t>
    </dgm:pt>
    <dgm:pt modelId="{EA3132F4-4E5F-440E-8354-9C7A731C0914}">
      <dgm:prSet/>
      <dgm:spPr/>
      <dgm:t>
        <a:bodyPr/>
        <a:lstStyle/>
        <a:p>
          <a:endParaRPr lang="en-GB"/>
        </a:p>
      </dgm:t>
    </dgm:pt>
    <dgm:pt modelId="{81213E7C-2BBA-4736-837A-F60A03DC4301}" type="parTrans" cxnId="{32009044-4B03-4F7E-A41A-06123B113B4B}">
      <dgm:prSet/>
      <dgm:spPr/>
      <dgm:t>
        <a:bodyPr/>
        <a:lstStyle/>
        <a:p>
          <a:endParaRPr lang="en-GB"/>
        </a:p>
      </dgm:t>
    </dgm:pt>
    <dgm:pt modelId="{2B31CDDC-36A2-4C2C-8DDC-C6CC7D3E8742}" type="sibTrans" cxnId="{32009044-4B03-4F7E-A41A-06123B113B4B}">
      <dgm:prSet/>
      <dgm:spPr/>
      <dgm:t>
        <a:bodyPr/>
        <a:lstStyle/>
        <a:p>
          <a:endParaRPr lang="en-GB"/>
        </a:p>
      </dgm:t>
    </dgm:pt>
    <dgm:pt modelId="{2BBED7F7-5C12-496B-A319-BA1D1FC97B14}">
      <dgm:prSet/>
      <dgm:spPr/>
      <dgm:t>
        <a:bodyPr/>
        <a:lstStyle/>
        <a:p>
          <a:endParaRPr lang="en-GB"/>
        </a:p>
      </dgm:t>
    </dgm:pt>
    <dgm:pt modelId="{C3931F0F-2266-4ABA-86C0-FF2C980CB084}" type="parTrans" cxnId="{8E821A39-5BF1-4775-A8AC-3C706249F29E}">
      <dgm:prSet/>
      <dgm:spPr/>
      <dgm:t>
        <a:bodyPr/>
        <a:lstStyle/>
        <a:p>
          <a:endParaRPr lang="en-GB"/>
        </a:p>
      </dgm:t>
    </dgm:pt>
    <dgm:pt modelId="{9F511EB2-3E57-4AF1-A604-6ADFB6F4EC23}" type="sibTrans" cxnId="{8E821A39-5BF1-4775-A8AC-3C706249F29E}">
      <dgm:prSet/>
      <dgm:spPr/>
      <dgm:t>
        <a:bodyPr/>
        <a:lstStyle/>
        <a:p>
          <a:endParaRPr lang="en-GB"/>
        </a:p>
      </dgm:t>
    </dgm:pt>
    <dgm:pt modelId="{70CA631F-3EAE-47BF-9A88-71DFA19512AA}">
      <dgm:prSet/>
      <dgm:spPr/>
      <dgm:t>
        <a:bodyPr/>
        <a:lstStyle/>
        <a:p>
          <a:endParaRPr lang="en-GB"/>
        </a:p>
      </dgm:t>
    </dgm:pt>
    <dgm:pt modelId="{5F45AFBA-AF2E-40BF-94CF-1D6AB5AD5975}" type="parTrans" cxnId="{9D2BB878-29BE-469D-A5EB-8950AADE4495}">
      <dgm:prSet/>
      <dgm:spPr/>
      <dgm:t>
        <a:bodyPr/>
        <a:lstStyle/>
        <a:p>
          <a:endParaRPr lang="en-GB"/>
        </a:p>
      </dgm:t>
    </dgm:pt>
    <dgm:pt modelId="{B2DBFEC7-06FE-4734-868D-2B2F52F43DAD}" type="sibTrans" cxnId="{9D2BB878-29BE-469D-A5EB-8950AADE4495}">
      <dgm:prSet/>
      <dgm:spPr/>
      <dgm:t>
        <a:bodyPr/>
        <a:lstStyle/>
        <a:p>
          <a:endParaRPr lang="en-GB"/>
        </a:p>
      </dgm:t>
    </dgm:pt>
    <dgm:pt modelId="{C0CD399E-4E13-4209-901A-4D12FE3052E3}">
      <dgm:prSet/>
      <dgm:spPr/>
      <dgm:t>
        <a:bodyPr/>
        <a:lstStyle/>
        <a:p>
          <a:endParaRPr lang="en-GB"/>
        </a:p>
      </dgm:t>
    </dgm:pt>
    <dgm:pt modelId="{673D4BE9-83FC-458C-8DDC-7C733988F6B0}" type="parTrans" cxnId="{C9DB8FB4-5E92-4AB3-A15E-B4DC88D602F4}">
      <dgm:prSet/>
      <dgm:spPr/>
      <dgm:t>
        <a:bodyPr/>
        <a:lstStyle/>
        <a:p>
          <a:endParaRPr lang="en-GB"/>
        </a:p>
      </dgm:t>
    </dgm:pt>
    <dgm:pt modelId="{C2B242BD-CE84-4766-8C45-868F99B77706}" type="sibTrans" cxnId="{C9DB8FB4-5E92-4AB3-A15E-B4DC88D602F4}">
      <dgm:prSet/>
      <dgm:spPr/>
      <dgm:t>
        <a:bodyPr/>
        <a:lstStyle/>
        <a:p>
          <a:endParaRPr lang="en-GB"/>
        </a:p>
      </dgm:t>
    </dgm:pt>
    <dgm:pt modelId="{20F24511-F8EC-495F-892D-76FD8EBAAAFA}">
      <dgm:prSet/>
      <dgm:spPr/>
      <dgm:t>
        <a:bodyPr/>
        <a:lstStyle/>
        <a:p>
          <a:endParaRPr lang="en-GB"/>
        </a:p>
      </dgm:t>
    </dgm:pt>
    <dgm:pt modelId="{5D930754-2130-4424-B927-3F96B0686146}" type="parTrans" cxnId="{87B4FAAB-75A7-42D4-9D78-FEDA2D37CA0D}">
      <dgm:prSet/>
      <dgm:spPr/>
      <dgm:t>
        <a:bodyPr/>
        <a:lstStyle/>
        <a:p>
          <a:endParaRPr lang="en-GB"/>
        </a:p>
      </dgm:t>
    </dgm:pt>
    <dgm:pt modelId="{6A1DE81D-2F2F-4050-BA51-A4EC924D1667}" type="sibTrans" cxnId="{87B4FAAB-75A7-42D4-9D78-FEDA2D37CA0D}">
      <dgm:prSet/>
      <dgm:spPr/>
      <dgm:t>
        <a:bodyPr/>
        <a:lstStyle/>
        <a:p>
          <a:endParaRPr lang="en-GB"/>
        </a:p>
      </dgm:t>
    </dgm:pt>
    <dgm:pt modelId="{894F224B-EB2C-4250-A651-77D748BF98BA}" type="pres">
      <dgm:prSet presAssocID="{65766FBC-828E-4803-BFC0-E8A75B4EEDF7}" presName="Name0" presStyleCnt="0">
        <dgm:presLayoutVars>
          <dgm:chMax val="1"/>
          <dgm:dir/>
          <dgm:animLvl val="ctr"/>
          <dgm:resizeHandles val="exact"/>
        </dgm:presLayoutVars>
      </dgm:prSet>
      <dgm:spPr/>
      <dgm:t>
        <a:bodyPr/>
        <a:lstStyle/>
        <a:p>
          <a:endParaRPr lang="en-GB"/>
        </a:p>
      </dgm:t>
    </dgm:pt>
    <dgm:pt modelId="{5F214674-B189-4C22-BB92-7FCD63B8801D}" type="pres">
      <dgm:prSet presAssocID="{3DEB22AF-84ED-4694-B76C-09A757455E8B}" presName="centerShape" presStyleLbl="node0" presStyleIdx="0" presStyleCnt="1" custScaleX="119843" custLinFactNeighborX="-10641" custLinFactNeighborY="-2930"/>
      <dgm:spPr/>
      <dgm:t>
        <a:bodyPr/>
        <a:lstStyle/>
        <a:p>
          <a:endParaRPr lang="en-GB"/>
        </a:p>
      </dgm:t>
    </dgm:pt>
    <dgm:pt modelId="{6D7A40A8-E59D-4465-80D0-394B3B1139EE}" type="pres">
      <dgm:prSet presAssocID="{E91EC288-42DC-4F57-A697-38CB0FED1BDA}" presName="node" presStyleLbl="node1" presStyleIdx="0" presStyleCnt="4" custScaleX="143591" custRadScaleRad="116863" custRadScaleInc="-47228">
        <dgm:presLayoutVars>
          <dgm:bulletEnabled val="1"/>
        </dgm:presLayoutVars>
      </dgm:prSet>
      <dgm:spPr/>
      <dgm:t>
        <a:bodyPr/>
        <a:lstStyle/>
        <a:p>
          <a:endParaRPr lang="en-GB"/>
        </a:p>
      </dgm:t>
    </dgm:pt>
    <dgm:pt modelId="{98C0A6EF-D100-4C88-B953-EF8C05054C0C}" type="pres">
      <dgm:prSet presAssocID="{E91EC288-42DC-4F57-A697-38CB0FED1BDA}" presName="dummy" presStyleCnt="0"/>
      <dgm:spPr/>
    </dgm:pt>
    <dgm:pt modelId="{297FC968-8399-423A-9E9D-0F5D35968004}" type="pres">
      <dgm:prSet presAssocID="{036E4898-8D9F-4A02-8389-84E8241657BE}" presName="sibTrans" presStyleLbl="sibTrans2D1" presStyleIdx="0" presStyleCnt="4" custLinFactNeighborX="379"/>
      <dgm:spPr/>
      <dgm:t>
        <a:bodyPr/>
        <a:lstStyle/>
        <a:p>
          <a:endParaRPr lang="en-GB"/>
        </a:p>
      </dgm:t>
    </dgm:pt>
    <dgm:pt modelId="{429973DF-C82C-4672-822F-BBE88F24FF15}" type="pres">
      <dgm:prSet presAssocID="{04108759-99CD-428B-A00C-BFA46645628B}" presName="node" presStyleLbl="node1" presStyleIdx="1" presStyleCnt="4" custScaleX="151565" custScaleY="131991" custRadScaleRad="115298" custRadScaleInc="-10262">
        <dgm:presLayoutVars>
          <dgm:bulletEnabled val="1"/>
        </dgm:presLayoutVars>
      </dgm:prSet>
      <dgm:spPr/>
      <dgm:t>
        <a:bodyPr/>
        <a:lstStyle/>
        <a:p>
          <a:endParaRPr lang="en-GB"/>
        </a:p>
      </dgm:t>
    </dgm:pt>
    <dgm:pt modelId="{6BCEE7A2-5D21-4E0A-8C10-64FBA08AA909}" type="pres">
      <dgm:prSet presAssocID="{04108759-99CD-428B-A00C-BFA46645628B}" presName="dummy" presStyleCnt="0"/>
      <dgm:spPr/>
    </dgm:pt>
    <dgm:pt modelId="{42C20324-EB92-4445-B3CF-EDC69159A55D}" type="pres">
      <dgm:prSet presAssocID="{DE29456A-1334-4EE7-9548-0AB52D8E7895}" presName="sibTrans" presStyleLbl="sibTrans2D1" presStyleIdx="1" presStyleCnt="4" custLinFactNeighborX="-190" custLinFactNeighborY="569"/>
      <dgm:spPr/>
      <dgm:t>
        <a:bodyPr/>
        <a:lstStyle/>
        <a:p>
          <a:endParaRPr lang="en-GB"/>
        </a:p>
      </dgm:t>
    </dgm:pt>
    <dgm:pt modelId="{F38BA563-BEB6-458F-B7B7-285A765CD6E3}" type="pres">
      <dgm:prSet presAssocID="{2B57490C-133D-400E-ABF0-D9CD233FC728}" presName="node" presStyleLbl="node1" presStyleIdx="2" presStyleCnt="4" custScaleX="156407" custRadScaleRad="104492" custRadScaleInc="34401">
        <dgm:presLayoutVars>
          <dgm:bulletEnabled val="1"/>
        </dgm:presLayoutVars>
      </dgm:prSet>
      <dgm:spPr/>
      <dgm:t>
        <a:bodyPr/>
        <a:lstStyle/>
        <a:p>
          <a:endParaRPr lang="en-GB"/>
        </a:p>
      </dgm:t>
    </dgm:pt>
    <dgm:pt modelId="{30603798-9C9E-4E46-B7E3-CFD7481AF8D8}" type="pres">
      <dgm:prSet presAssocID="{2B57490C-133D-400E-ABF0-D9CD233FC728}" presName="dummy" presStyleCnt="0"/>
      <dgm:spPr/>
    </dgm:pt>
    <dgm:pt modelId="{311740A2-0535-462A-BD17-0F718FB10364}" type="pres">
      <dgm:prSet presAssocID="{1ACB92C9-670D-4EE6-BCA6-678B59C62CB3}" presName="sibTrans" presStyleLbl="sibTrans2D1" presStyleIdx="2" presStyleCnt="4"/>
      <dgm:spPr/>
      <dgm:t>
        <a:bodyPr/>
        <a:lstStyle/>
        <a:p>
          <a:endParaRPr lang="en-GB"/>
        </a:p>
      </dgm:t>
    </dgm:pt>
    <dgm:pt modelId="{AA6AC4A2-44C1-4EEB-9B5C-CBF88EC7C79D}" type="pres">
      <dgm:prSet presAssocID="{0605CFD8-20B5-4AF7-BE84-A0C660187C20}" presName="node" presStyleLbl="node1" presStyleIdx="3" presStyleCnt="4" custScaleX="173344" custScaleY="141956" custRadScaleRad="146320" custRadScaleInc="0">
        <dgm:presLayoutVars>
          <dgm:bulletEnabled val="1"/>
        </dgm:presLayoutVars>
      </dgm:prSet>
      <dgm:spPr/>
      <dgm:t>
        <a:bodyPr/>
        <a:lstStyle/>
        <a:p>
          <a:endParaRPr lang="en-GB"/>
        </a:p>
      </dgm:t>
    </dgm:pt>
    <dgm:pt modelId="{57FD51E6-E803-4D83-A257-AD0239B23111}" type="pres">
      <dgm:prSet presAssocID="{0605CFD8-20B5-4AF7-BE84-A0C660187C20}" presName="dummy" presStyleCnt="0"/>
      <dgm:spPr/>
    </dgm:pt>
    <dgm:pt modelId="{7688C676-141B-4E2F-9227-7338E45EC4EE}" type="pres">
      <dgm:prSet presAssocID="{6AB065E9-7BE5-4775-AD71-D6887E29947A}" presName="sibTrans" presStyleLbl="sibTrans2D1" presStyleIdx="3" presStyleCnt="4"/>
      <dgm:spPr/>
      <dgm:t>
        <a:bodyPr/>
        <a:lstStyle/>
        <a:p>
          <a:endParaRPr lang="en-GB"/>
        </a:p>
      </dgm:t>
    </dgm:pt>
  </dgm:ptLst>
  <dgm:cxnLst>
    <dgm:cxn modelId="{9D2BB878-29BE-469D-A5EB-8950AADE4495}" srcId="{65766FBC-828E-4803-BFC0-E8A75B4EEDF7}" destId="{70CA631F-3EAE-47BF-9A88-71DFA19512AA}" srcOrd="6" destOrd="0" parTransId="{5F45AFBA-AF2E-40BF-94CF-1D6AB5AD5975}" sibTransId="{B2DBFEC7-06FE-4734-868D-2B2F52F43DAD}"/>
    <dgm:cxn modelId="{8014FC4A-258E-43AA-8405-3568B7982E2F}" srcId="{3DEB22AF-84ED-4694-B76C-09A757455E8B}" destId="{E91EC288-42DC-4F57-A697-38CB0FED1BDA}" srcOrd="0" destOrd="0" parTransId="{44F2FDF3-18F4-401A-A6AA-A158FB8076B9}" sibTransId="{036E4898-8D9F-4A02-8389-84E8241657BE}"/>
    <dgm:cxn modelId="{6FFA6E72-7545-F54B-8799-E6687E7B6510}" type="presOf" srcId="{036E4898-8D9F-4A02-8389-84E8241657BE}" destId="{297FC968-8399-423A-9E9D-0F5D35968004}" srcOrd="0" destOrd="0" presId="urn:microsoft.com/office/officeart/2005/8/layout/radial6"/>
    <dgm:cxn modelId="{DACC23EC-F8A7-114A-82E4-4FBD4D024FF1}" type="presOf" srcId="{1ACB92C9-670D-4EE6-BCA6-678B59C62CB3}" destId="{311740A2-0535-462A-BD17-0F718FB10364}" srcOrd="0" destOrd="0" presId="urn:microsoft.com/office/officeart/2005/8/layout/radial6"/>
    <dgm:cxn modelId="{8CEB73A7-94EB-DD4B-B914-D7CF2EB8DC35}" type="presOf" srcId="{6AB065E9-7BE5-4775-AD71-D6887E29947A}" destId="{7688C676-141B-4E2F-9227-7338E45EC4EE}" srcOrd="0" destOrd="0" presId="urn:microsoft.com/office/officeart/2005/8/layout/radial6"/>
    <dgm:cxn modelId="{159587C9-2384-40FE-809C-737665E0FF18}" srcId="{65766FBC-828E-4803-BFC0-E8A75B4EEDF7}" destId="{AE6D098A-B9D2-47FD-B441-92CDC9A49683}" srcOrd="1" destOrd="0" parTransId="{16D85D1A-B366-410A-9762-777606F5CCD9}" sibTransId="{42498783-CF6E-414F-8A28-082D9FC47852}"/>
    <dgm:cxn modelId="{DBC3C736-D4B7-44FE-B309-D4BE35A4B3DE}" srcId="{65766FBC-828E-4803-BFC0-E8A75B4EEDF7}" destId="{6E846294-3F7A-48D8-A724-FA88DEAEC167}" srcOrd="3" destOrd="0" parTransId="{FC65E560-7FAA-443E-BF1E-514BA51EF9D3}" sibTransId="{56B2C504-ABA0-4BF1-81CF-D767F0B5CD16}"/>
    <dgm:cxn modelId="{90E06F45-C896-47AD-9D59-73E57C3E1895}" srcId="{65766FBC-828E-4803-BFC0-E8A75B4EEDF7}" destId="{5C53D4E2-F77E-46D6-A1AF-1E1656B6894E}" srcOrd="2" destOrd="0" parTransId="{13448208-228A-4BE6-AE91-E7398504F6BD}" sibTransId="{64DF9FE7-1967-4F14-993F-404BB097BCB5}"/>
    <dgm:cxn modelId="{C9DB8FB4-5E92-4AB3-A15E-B4DC88D602F4}" srcId="{65766FBC-828E-4803-BFC0-E8A75B4EEDF7}" destId="{C0CD399E-4E13-4209-901A-4D12FE3052E3}" srcOrd="7" destOrd="0" parTransId="{673D4BE9-83FC-458C-8DDC-7C733988F6B0}" sibTransId="{C2B242BD-CE84-4766-8C45-868F99B77706}"/>
    <dgm:cxn modelId="{32009044-4B03-4F7E-A41A-06123B113B4B}" srcId="{65766FBC-828E-4803-BFC0-E8A75B4EEDF7}" destId="{EA3132F4-4E5F-440E-8354-9C7A731C0914}" srcOrd="4" destOrd="0" parTransId="{81213E7C-2BBA-4736-837A-F60A03DC4301}" sibTransId="{2B31CDDC-36A2-4C2C-8DDC-C6CC7D3E8742}"/>
    <dgm:cxn modelId="{4A85EE2F-A035-4884-B871-8EEF2D0A6BB1}" srcId="{3DEB22AF-84ED-4694-B76C-09A757455E8B}" destId="{0605CFD8-20B5-4AF7-BE84-A0C660187C20}" srcOrd="3" destOrd="0" parTransId="{21016A8D-59E0-49F3-B5CB-4343AB533063}" sibTransId="{6AB065E9-7BE5-4775-AD71-D6887E29947A}"/>
    <dgm:cxn modelId="{FF46994A-7FCF-49C1-86CE-8CB52B078D65}" srcId="{3DEB22AF-84ED-4694-B76C-09A757455E8B}" destId="{2B57490C-133D-400E-ABF0-D9CD233FC728}" srcOrd="2" destOrd="0" parTransId="{9F177ECD-A44A-4D3B-A71B-218C336041B3}" sibTransId="{1ACB92C9-670D-4EE6-BCA6-678B59C62CB3}"/>
    <dgm:cxn modelId="{3DB0676B-9260-FC43-ADC0-E4002C17E8CB}" type="presOf" srcId="{E91EC288-42DC-4F57-A697-38CB0FED1BDA}" destId="{6D7A40A8-E59D-4465-80D0-394B3B1139EE}" srcOrd="0" destOrd="0" presId="urn:microsoft.com/office/officeart/2005/8/layout/radial6"/>
    <dgm:cxn modelId="{50A6CE4C-B57D-8048-BABE-F404CF0AE8A0}" type="presOf" srcId="{04108759-99CD-428B-A00C-BFA46645628B}" destId="{429973DF-C82C-4672-822F-BBE88F24FF15}" srcOrd="0" destOrd="0" presId="urn:microsoft.com/office/officeart/2005/8/layout/radial6"/>
    <dgm:cxn modelId="{350EFA28-CB2E-8944-B40F-D6AFC5D5D69D}" type="presOf" srcId="{DE29456A-1334-4EE7-9548-0AB52D8E7895}" destId="{42C20324-EB92-4445-B3CF-EDC69159A55D}" srcOrd="0" destOrd="0" presId="urn:microsoft.com/office/officeart/2005/8/layout/radial6"/>
    <dgm:cxn modelId="{DFA04B50-4BE6-5B46-890E-8A6AD31E50D6}" type="presOf" srcId="{2B57490C-133D-400E-ABF0-D9CD233FC728}" destId="{F38BA563-BEB6-458F-B7B7-285A765CD6E3}" srcOrd="0" destOrd="0" presId="urn:microsoft.com/office/officeart/2005/8/layout/radial6"/>
    <dgm:cxn modelId="{8E821A39-5BF1-4775-A8AC-3C706249F29E}" srcId="{65766FBC-828E-4803-BFC0-E8A75B4EEDF7}" destId="{2BBED7F7-5C12-496B-A319-BA1D1FC97B14}" srcOrd="5" destOrd="0" parTransId="{C3931F0F-2266-4ABA-86C0-FF2C980CB084}" sibTransId="{9F511EB2-3E57-4AF1-A604-6ADFB6F4EC23}"/>
    <dgm:cxn modelId="{907C8664-BA51-6148-A424-E411AF2CD32F}" type="presOf" srcId="{65766FBC-828E-4803-BFC0-E8A75B4EEDF7}" destId="{894F224B-EB2C-4250-A651-77D748BF98BA}" srcOrd="0" destOrd="0" presId="urn:microsoft.com/office/officeart/2005/8/layout/radial6"/>
    <dgm:cxn modelId="{0377E4AE-4DF9-4CAF-9499-32910436FDC6}" srcId="{65766FBC-828E-4803-BFC0-E8A75B4EEDF7}" destId="{3DEB22AF-84ED-4694-B76C-09A757455E8B}" srcOrd="0" destOrd="0" parTransId="{7BC24F68-6AFD-455C-9DF2-4F64A909A06A}" sibTransId="{733C1E9D-19A1-476E-BBCC-8796C94533AC}"/>
    <dgm:cxn modelId="{304B2F30-2440-FB4E-BE9C-57F4E1ABECF4}" type="presOf" srcId="{0605CFD8-20B5-4AF7-BE84-A0C660187C20}" destId="{AA6AC4A2-44C1-4EEB-9B5C-CBF88EC7C79D}" srcOrd="0" destOrd="0" presId="urn:microsoft.com/office/officeart/2005/8/layout/radial6"/>
    <dgm:cxn modelId="{5377D5E2-505A-42FF-B05E-37D7EF751463}" srcId="{3DEB22AF-84ED-4694-B76C-09A757455E8B}" destId="{04108759-99CD-428B-A00C-BFA46645628B}" srcOrd="1" destOrd="0" parTransId="{42B980D7-8778-46A8-A3F9-70C507D40DB8}" sibTransId="{DE29456A-1334-4EE7-9548-0AB52D8E7895}"/>
    <dgm:cxn modelId="{87B4FAAB-75A7-42D4-9D78-FEDA2D37CA0D}" srcId="{65766FBC-828E-4803-BFC0-E8A75B4EEDF7}" destId="{20F24511-F8EC-495F-892D-76FD8EBAAAFA}" srcOrd="8" destOrd="0" parTransId="{5D930754-2130-4424-B927-3F96B0686146}" sibTransId="{6A1DE81D-2F2F-4050-BA51-A4EC924D1667}"/>
    <dgm:cxn modelId="{CF9F4073-23F6-4147-A7AC-E137CA3B729F}" type="presOf" srcId="{3DEB22AF-84ED-4694-B76C-09A757455E8B}" destId="{5F214674-B189-4C22-BB92-7FCD63B8801D}" srcOrd="0" destOrd="0" presId="urn:microsoft.com/office/officeart/2005/8/layout/radial6"/>
    <dgm:cxn modelId="{9335526E-C372-0740-9C33-49C16FCB3F98}" type="presParOf" srcId="{894F224B-EB2C-4250-A651-77D748BF98BA}" destId="{5F214674-B189-4C22-BB92-7FCD63B8801D}" srcOrd="0" destOrd="0" presId="urn:microsoft.com/office/officeart/2005/8/layout/radial6"/>
    <dgm:cxn modelId="{AD780B1D-44F3-2A4A-BDB8-29F149D331A5}" type="presParOf" srcId="{894F224B-EB2C-4250-A651-77D748BF98BA}" destId="{6D7A40A8-E59D-4465-80D0-394B3B1139EE}" srcOrd="1" destOrd="0" presId="urn:microsoft.com/office/officeart/2005/8/layout/radial6"/>
    <dgm:cxn modelId="{89E7CEFC-E859-4042-AC01-BB933F5B055B}" type="presParOf" srcId="{894F224B-EB2C-4250-A651-77D748BF98BA}" destId="{98C0A6EF-D100-4C88-B953-EF8C05054C0C}" srcOrd="2" destOrd="0" presId="urn:microsoft.com/office/officeart/2005/8/layout/radial6"/>
    <dgm:cxn modelId="{E95F3B52-D321-D647-AFD8-921866E81A2B}" type="presParOf" srcId="{894F224B-EB2C-4250-A651-77D748BF98BA}" destId="{297FC968-8399-423A-9E9D-0F5D35968004}" srcOrd="3" destOrd="0" presId="urn:microsoft.com/office/officeart/2005/8/layout/radial6"/>
    <dgm:cxn modelId="{C11F03E1-552C-4E41-92E3-FFED66246FB8}" type="presParOf" srcId="{894F224B-EB2C-4250-A651-77D748BF98BA}" destId="{429973DF-C82C-4672-822F-BBE88F24FF15}" srcOrd="4" destOrd="0" presId="urn:microsoft.com/office/officeart/2005/8/layout/radial6"/>
    <dgm:cxn modelId="{88DB5459-ACD8-0C43-85FF-0B3446F15B57}" type="presParOf" srcId="{894F224B-EB2C-4250-A651-77D748BF98BA}" destId="{6BCEE7A2-5D21-4E0A-8C10-64FBA08AA909}" srcOrd="5" destOrd="0" presId="urn:microsoft.com/office/officeart/2005/8/layout/radial6"/>
    <dgm:cxn modelId="{FF2AA1FA-660A-4941-8F1A-0D998DF0EEA8}" type="presParOf" srcId="{894F224B-EB2C-4250-A651-77D748BF98BA}" destId="{42C20324-EB92-4445-B3CF-EDC69159A55D}" srcOrd="6" destOrd="0" presId="urn:microsoft.com/office/officeart/2005/8/layout/radial6"/>
    <dgm:cxn modelId="{5276AAC3-5C29-DB44-9BAB-571E876D93ED}" type="presParOf" srcId="{894F224B-EB2C-4250-A651-77D748BF98BA}" destId="{F38BA563-BEB6-458F-B7B7-285A765CD6E3}" srcOrd="7" destOrd="0" presId="urn:microsoft.com/office/officeart/2005/8/layout/radial6"/>
    <dgm:cxn modelId="{CC800555-6DEF-0641-A3FA-BDBB4D62E528}" type="presParOf" srcId="{894F224B-EB2C-4250-A651-77D748BF98BA}" destId="{30603798-9C9E-4E46-B7E3-CFD7481AF8D8}" srcOrd="8" destOrd="0" presId="urn:microsoft.com/office/officeart/2005/8/layout/radial6"/>
    <dgm:cxn modelId="{B5E385B5-7413-C748-AA17-890EDE682BC5}" type="presParOf" srcId="{894F224B-EB2C-4250-A651-77D748BF98BA}" destId="{311740A2-0535-462A-BD17-0F718FB10364}" srcOrd="9" destOrd="0" presId="urn:microsoft.com/office/officeart/2005/8/layout/radial6"/>
    <dgm:cxn modelId="{E55BA1F2-CAD8-F042-B171-6986F7C8DC10}" type="presParOf" srcId="{894F224B-EB2C-4250-A651-77D748BF98BA}" destId="{AA6AC4A2-44C1-4EEB-9B5C-CBF88EC7C79D}" srcOrd="10" destOrd="0" presId="urn:microsoft.com/office/officeart/2005/8/layout/radial6"/>
    <dgm:cxn modelId="{733E64CA-1AF4-4940-908F-BB97A750921D}" type="presParOf" srcId="{894F224B-EB2C-4250-A651-77D748BF98BA}" destId="{57FD51E6-E803-4D83-A257-AD0239B23111}" srcOrd="11" destOrd="0" presId="urn:microsoft.com/office/officeart/2005/8/layout/radial6"/>
    <dgm:cxn modelId="{EC6DB38F-2B65-204E-9651-3D2EFEC8B399}" type="presParOf" srcId="{894F224B-EB2C-4250-A651-77D748BF98BA}" destId="{7688C676-141B-4E2F-9227-7338E45EC4EE}" srcOrd="12" destOrd="0" presId="urn:microsoft.com/office/officeart/2005/8/layout/radial6"/>
  </dgm:cxnLst>
  <dgm:bg>
    <a:solidFill>
      <a:schemeClr val="accent5"/>
    </a:solidFill>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AB1740-0CF7-4B68-9D97-331A56FDF9B9}" type="doc">
      <dgm:prSet loTypeId="urn:microsoft.com/office/officeart/2005/8/layout/radial1" loCatId="relationship" qsTypeId="urn:microsoft.com/office/officeart/2005/8/quickstyle/simple1" qsCatId="simple" csTypeId="urn:microsoft.com/office/officeart/2005/8/colors/colorful1" csCatId="colorful" phldr="1"/>
      <dgm:spPr/>
      <dgm:t>
        <a:bodyPr/>
        <a:lstStyle/>
        <a:p>
          <a:endParaRPr lang="en-GB"/>
        </a:p>
      </dgm:t>
    </dgm:pt>
    <dgm:pt modelId="{059CD507-D79A-47B8-A589-60B69BC7D223}">
      <dgm:prSet phldrT="[Text]"/>
      <dgm:spPr>
        <a:solidFill>
          <a:srgbClr val="F4F5D7"/>
        </a:solidFill>
        <a:ln>
          <a:solidFill>
            <a:schemeClr val="tx1"/>
          </a:solidFill>
        </a:ln>
      </dgm:spPr>
      <dgm:t>
        <a:bodyPr/>
        <a:lstStyle/>
        <a:p>
          <a:r>
            <a:rPr lang="en-GB" dirty="0">
              <a:solidFill>
                <a:schemeClr val="tx1"/>
              </a:solidFill>
            </a:rPr>
            <a:t>3 broad text types</a:t>
          </a:r>
        </a:p>
      </dgm:t>
    </dgm:pt>
    <dgm:pt modelId="{2CD07991-4BB4-45BE-9021-DD84987E971B}" type="parTrans" cxnId="{9A6975CE-B7C8-425F-AA5A-F128000CFBC1}">
      <dgm:prSet/>
      <dgm:spPr/>
      <dgm:t>
        <a:bodyPr/>
        <a:lstStyle/>
        <a:p>
          <a:endParaRPr lang="en-GB"/>
        </a:p>
      </dgm:t>
    </dgm:pt>
    <dgm:pt modelId="{F16BD225-7066-4AFA-9938-EB28473DE3DE}" type="sibTrans" cxnId="{9A6975CE-B7C8-425F-AA5A-F128000CFBC1}">
      <dgm:prSet/>
      <dgm:spPr/>
      <dgm:t>
        <a:bodyPr/>
        <a:lstStyle/>
        <a:p>
          <a:endParaRPr lang="en-GB"/>
        </a:p>
      </dgm:t>
    </dgm:pt>
    <dgm:pt modelId="{7582C713-B163-4F97-AADF-12C16FF9DC5B}">
      <dgm:prSet/>
      <dgm:spPr>
        <a:solidFill>
          <a:srgbClr val="F4F5D7"/>
        </a:solidFill>
        <a:ln>
          <a:solidFill>
            <a:schemeClr val="tx1"/>
          </a:solidFill>
        </a:ln>
      </dgm:spPr>
      <dgm:t>
        <a:bodyPr/>
        <a:lstStyle/>
        <a:p>
          <a:r>
            <a:rPr lang="en-GB" dirty="0">
              <a:solidFill>
                <a:schemeClr val="tx1"/>
              </a:solidFill>
            </a:rPr>
            <a:t>Fiction</a:t>
          </a:r>
        </a:p>
      </dgm:t>
    </dgm:pt>
    <dgm:pt modelId="{87CDED6D-9005-4749-925C-9193D76F8F19}" type="parTrans" cxnId="{DA4FA913-180F-455C-BF63-1F9910E0B4A7}">
      <dgm:prSet/>
      <dgm:spPr/>
      <dgm:t>
        <a:bodyPr/>
        <a:lstStyle/>
        <a:p>
          <a:endParaRPr lang="en-GB"/>
        </a:p>
      </dgm:t>
    </dgm:pt>
    <dgm:pt modelId="{A7E171F1-271A-448B-8719-F49C79D6CB12}" type="sibTrans" cxnId="{DA4FA913-180F-455C-BF63-1F9910E0B4A7}">
      <dgm:prSet/>
      <dgm:spPr/>
      <dgm:t>
        <a:bodyPr/>
        <a:lstStyle/>
        <a:p>
          <a:endParaRPr lang="en-GB"/>
        </a:p>
      </dgm:t>
    </dgm:pt>
    <dgm:pt modelId="{432ECD16-D429-4554-BA5C-16BBE3CF5F84}">
      <dgm:prSet/>
      <dgm:spPr>
        <a:solidFill>
          <a:srgbClr val="F4F5D7"/>
        </a:solidFill>
        <a:ln>
          <a:solidFill>
            <a:schemeClr val="tx1"/>
          </a:solidFill>
        </a:ln>
      </dgm:spPr>
      <dgm:t>
        <a:bodyPr/>
        <a:lstStyle/>
        <a:p>
          <a:r>
            <a:rPr lang="en-GB" dirty="0">
              <a:solidFill>
                <a:schemeClr val="tx1"/>
              </a:solidFill>
            </a:rPr>
            <a:t>Non-fiction</a:t>
          </a:r>
        </a:p>
      </dgm:t>
    </dgm:pt>
    <dgm:pt modelId="{5509A894-952A-4BD7-941A-C69F58747409}" type="parTrans" cxnId="{F1B346C3-D064-48E0-AB90-F274A0E1E7C8}">
      <dgm:prSet/>
      <dgm:spPr/>
      <dgm:t>
        <a:bodyPr/>
        <a:lstStyle/>
        <a:p>
          <a:endParaRPr lang="en-GB"/>
        </a:p>
      </dgm:t>
    </dgm:pt>
    <dgm:pt modelId="{A7F88DAC-901F-4DF4-9267-F3E1F19B0FB1}" type="sibTrans" cxnId="{F1B346C3-D064-48E0-AB90-F274A0E1E7C8}">
      <dgm:prSet/>
      <dgm:spPr/>
      <dgm:t>
        <a:bodyPr/>
        <a:lstStyle/>
        <a:p>
          <a:endParaRPr lang="en-GB"/>
        </a:p>
      </dgm:t>
    </dgm:pt>
    <dgm:pt modelId="{C23481A0-E8D8-4CB3-928A-872540555C28}">
      <dgm:prSet/>
      <dgm:spPr>
        <a:solidFill>
          <a:srgbClr val="F4F5D7"/>
        </a:solidFill>
        <a:ln>
          <a:solidFill>
            <a:schemeClr val="tx1"/>
          </a:solidFill>
        </a:ln>
      </dgm:spPr>
      <dgm:t>
        <a:bodyPr/>
        <a:lstStyle/>
        <a:p>
          <a:r>
            <a:rPr lang="en-GB" dirty="0">
              <a:solidFill>
                <a:schemeClr val="tx1"/>
              </a:solidFill>
            </a:rPr>
            <a:t>Poetry</a:t>
          </a:r>
        </a:p>
      </dgm:t>
    </dgm:pt>
    <dgm:pt modelId="{9E81E7EE-1EE5-46F3-A409-65709C7A646F}" type="parTrans" cxnId="{C427FC37-6312-4C31-B50A-CE2499CBCBD8}">
      <dgm:prSet/>
      <dgm:spPr/>
      <dgm:t>
        <a:bodyPr/>
        <a:lstStyle/>
        <a:p>
          <a:endParaRPr lang="en-GB"/>
        </a:p>
      </dgm:t>
    </dgm:pt>
    <dgm:pt modelId="{FBE42ED7-BCC8-4678-9AAB-5C6F66CFF8BD}" type="sibTrans" cxnId="{C427FC37-6312-4C31-B50A-CE2499CBCBD8}">
      <dgm:prSet/>
      <dgm:spPr/>
      <dgm:t>
        <a:bodyPr/>
        <a:lstStyle/>
        <a:p>
          <a:endParaRPr lang="en-GB"/>
        </a:p>
      </dgm:t>
    </dgm:pt>
    <dgm:pt modelId="{A8F6807D-4DA2-4E4B-86E0-DA9CC272CF21}" type="pres">
      <dgm:prSet presAssocID="{8BAB1740-0CF7-4B68-9D97-331A56FDF9B9}" presName="cycle" presStyleCnt="0">
        <dgm:presLayoutVars>
          <dgm:chMax val="1"/>
          <dgm:dir/>
          <dgm:animLvl val="ctr"/>
          <dgm:resizeHandles val="exact"/>
        </dgm:presLayoutVars>
      </dgm:prSet>
      <dgm:spPr/>
      <dgm:t>
        <a:bodyPr/>
        <a:lstStyle/>
        <a:p>
          <a:endParaRPr lang="en-GB"/>
        </a:p>
      </dgm:t>
    </dgm:pt>
    <dgm:pt modelId="{B73E8A22-E5CA-40A3-BD1D-9EF3F84D3CCA}" type="pres">
      <dgm:prSet presAssocID="{059CD507-D79A-47B8-A589-60B69BC7D223}" presName="centerShape" presStyleLbl="node0" presStyleIdx="0" presStyleCnt="1"/>
      <dgm:spPr/>
      <dgm:t>
        <a:bodyPr/>
        <a:lstStyle/>
        <a:p>
          <a:endParaRPr lang="en-GB"/>
        </a:p>
      </dgm:t>
    </dgm:pt>
    <dgm:pt modelId="{E43E0A9A-A41A-46CD-92E9-D8665EF417AC}" type="pres">
      <dgm:prSet presAssocID="{87CDED6D-9005-4749-925C-9193D76F8F19}" presName="Name9" presStyleLbl="parChTrans1D2" presStyleIdx="0" presStyleCnt="3"/>
      <dgm:spPr/>
      <dgm:t>
        <a:bodyPr/>
        <a:lstStyle/>
        <a:p>
          <a:endParaRPr lang="en-GB"/>
        </a:p>
      </dgm:t>
    </dgm:pt>
    <dgm:pt modelId="{60378094-E3AD-4F93-9B7D-A39F4E3C9CB2}" type="pres">
      <dgm:prSet presAssocID="{87CDED6D-9005-4749-925C-9193D76F8F19}" presName="connTx" presStyleLbl="parChTrans1D2" presStyleIdx="0" presStyleCnt="3"/>
      <dgm:spPr/>
      <dgm:t>
        <a:bodyPr/>
        <a:lstStyle/>
        <a:p>
          <a:endParaRPr lang="en-GB"/>
        </a:p>
      </dgm:t>
    </dgm:pt>
    <dgm:pt modelId="{034F5A39-0D9C-431B-9F3B-064A7A713447}" type="pres">
      <dgm:prSet presAssocID="{7582C713-B163-4F97-AADF-12C16FF9DC5B}" presName="node" presStyleLbl="node1" presStyleIdx="0" presStyleCnt="3">
        <dgm:presLayoutVars>
          <dgm:bulletEnabled val="1"/>
        </dgm:presLayoutVars>
      </dgm:prSet>
      <dgm:spPr/>
      <dgm:t>
        <a:bodyPr/>
        <a:lstStyle/>
        <a:p>
          <a:endParaRPr lang="en-GB"/>
        </a:p>
      </dgm:t>
    </dgm:pt>
    <dgm:pt modelId="{D8820601-EF17-425B-94CD-C7654D038DAC}" type="pres">
      <dgm:prSet presAssocID="{5509A894-952A-4BD7-941A-C69F58747409}" presName="Name9" presStyleLbl="parChTrans1D2" presStyleIdx="1" presStyleCnt="3"/>
      <dgm:spPr/>
      <dgm:t>
        <a:bodyPr/>
        <a:lstStyle/>
        <a:p>
          <a:endParaRPr lang="en-GB"/>
        </a:p>
      </dgm:t>
    </dgm:pt>
    <dgm:pt modelId="{73500560-5204-4149-8D99-4D50F3F55BC3}" type="pres">
      <dgm:prSet presAssocID="{5509A894-952A-4BD7-941A-C69F58747409}" presName="connTx" presStyleLbl="parChTrans1D2" presStyleIdx="1" presStyleCnt="3"/>
      <dgm:spPr/>
      <dgm:t>
        <a:bodyPr/>
        <a:lstStyle/>
        <a:p>
          <a:endParaRPr lang="en-GB"/>
        </a:p>
      </dgm:t>
    </dgm:pt>
    <dgm:pt modelId="{515828E6-D5FB-49FD-A1EE-1B08CAF59C94}" type="pres">
      <dgm:prSet presAssocID="{432ECD16-D429-4554-BA5C-16BBE3CF5F84}" presName="node" presStyleLbl="node1" presStyleIdx="1" presStyleCnt="3">
        <dgm:presLayoutVars>
          <dgm:bulletEnabled val="1"/>
        </dgm:presLayoutVars>
      </dgm:prSet>
      <dgm:spPr/>
      <dgm:t>
        <a:bodyPr/>
        <a:lstStyle/>
        <a:p>
          <a:endParaRPr lang="en-GB"/>
        </a:p>
      </dgm:t>
    </dgm:pt>
    <dgm:pt modelId="{B1ECBBDC-7A76-4DAB-A08F-910A968D1805}" type="pres">
      <dgm:prSet presAssocID="{9E81E7EE-1EE5-46F3-A409-65709C7A646F}" presName="Name9" presStyleLbl="parChTrans1D2" presStyleIdx="2" presStyleCnt="3"/>
      <dgm:spPr/>
      <dgm:t>
        <a:bodyPr/>
        <a:lstStyle/>
        <a:p>
          <a:endParaRPr lang="en-GB"/>
        </a:p>
      </dgm:t>
    </dgm:pt>
    <dgm:pt modelId="{85447FA7-C269-4DD2-AFEE-F87D3EAC3D4F}" type="pres">
      <dgm:prSet presAssocID="{9E81E7EE-1EE5-46F3-A409-65709C7A646F}" presName="connTx" presStyleLbl="parChTrans1D2" presStyleIdx="2" presStyleCnt="3"/>
      <dgm:spPr/>
      <dgm:t>
        <a:bodyPr/>
        <a:lstStyle/>
        <a:p>
          <a:endParaRPr lang="en-GB"/>
        </a:p>
      </dgm:t>
    </dgm:pt>
    <dgm:pt modelId="{A3AD48EC-F915-443B-AF2A-3A2CDD1AFEA4}" type="pres">
      <dgm:prSet presAssocID="{C23481A0-E8D8-4CB3-928A-872540555C28}" presName="node" presStyleLbl="node1" presStyleIdx="2" presStyleCnt="3">
        <dgm:presLayoutVars>
          <dgm:bulletEnabled val="1"/>
        </dgm:presLayoutVars>
      </dgm:prSet>
      <dgm:spPr/>
      <dgm:t>
        <a:bodyPr/>
        <a:lstStyle/>
        <a:p>
          <a:endParaRPr lang="en-GB"/>
        </a:p>
      </dgm:t>
    </dgm:pt>
  </dgm:ptLst>
  <dgm:cxnLst>
    <dgm:cxn modelId="{14449109-3060-4344-A9A4-12C55CBEE09B}" type="presOf" srcId="{9E81E7EE-1EE5-46F3-A409-65709C7A646F}" destId="{B1ECBBDC-7A76-4DAB-A08F-910A968D1805}" srcOrd="0" destOrd="0" presId="urn:microsoft.com/office/officeart/2005/8/layout/radial1"/>
    <dgm:cxn modelId="{1164A923-25EF-4C6E-9AD4-51264A81DA07}" type="presOf" srcId="{059CD507-D79A-47B8-A589-60B69BC7D223}" destId="{B73E8A22-E5CA-40A3-BD1D-9EF3F84D3CCA}" srcOrd="0" destOrd="0" presId="urn:microsoft.com/office/officeart/2005/8/layout/radial1"/>
    <dgm:cxn modelId="{F1B346C3-D064-48E0-AB90-F274A0E1E7C8}" srcId="{059CD507-D79A-47B8-A589-60B69BC7D223}" destId="{432ECD16-D429-4554-BA5C-16BBE3CF5F84}" srcOrd="1" destOrd="0" parTransId="{5509A894-952A-4BD7-941A-C69F58747409}" sibTransId="{A7F88DAC-901F-4DF4-9267-F3E1F19B0FB1}"/>
    <dgm:cxn modelId="{2B6A4F58-3070-4FB5-BDEC-66C267815846}" type="presOf" srcId="{5509A894-952A-4BD7-941A-C69F58747409}" destId="{D8820601-EF17-425B-94CD-C7654D038DAC}" srcOrd="0" destOrd="0" presId="urn:microsoft.com/office/officeart/2005/8/layout/radial1"/>
    <dgm:cxn modelId="{79DA6E1A-5F0E-4B2B-A7C2-CD83A2D968D0}" type="presOf" srcId="{8BAB1740-0CF7-4B68-9D97-331A56FDF9B9}" destId="{A8F6807D-4DA2-4E4B-86E0-DA9CC272CF21}" srcOrd="0" destOrd="0" presId="urn:microsoft.com/office/officeart/2005/8/layout/radial1"/>
    <dgm:cxn modelId="{DA4FA913-180F-455C-BF63-1F9910E0B4A7}" srcId="{059CD507-D79A-47B8-A589-60B69BC7D223}" destId="{7582C713-B163-4F97-AADF-12C16FF9DC5B}" srcOrd="0" destOrd="0" parTransId="{87CDED6D-9005-4749-925C-9193D76F8F19}" sibTransId="{A7E171F1-271A-448B-8719-F49C79D6CB12}"/>
    <dgm:cxn modelId="{9A6975CE-B7C8-425F-AA5A-F128000CFBC1}" srcId="{8BAB1740-0CF7-4B68-9D97-331A56FDF9B9}" destId="{059CD507-D79A-47B8-A589-60B69BC7D223}" srcOrd="0" destOrd="0" parTransId="{2CD07991-4BB4-45BE-9021-DD84987E971B}" sibTransId="{F16BD225-7066-4AFA-9938-EB28473DE3DE}"/>
    <dgm:cxn modelId="{52E9C739-BBB3-4FF1-A24A-98DDD5C8F609}" type="presOf" srcId="{87CDED6D-9005-4749-925C-9193D76F8F19}" destId="{E43E0A9A-A41A-46CD-92E9-D8665EF417AC}" srcOrd="0" destOrd="0" presId="urn:microsoft.com/office/officeart/2005/8/layout/radial1"/>
    <dgm:cxn modelId="{C6211C9A-3BE1-47A5-BFAE-2808C81F3688}" type="presOf" srcId="{C23481A0-E8D8-4CB3-928A-872540555C28}" destId="{A3AD48EC-F915-443B-AF2A-3A2CDD1AFEA4}" srcOrd="0" destOrd="0" presId="urn:microsoft.com/office/officeart/2005/8/layout/radial1"/>
    <dgm:cxn modelId="{5A4C2FE9-2682-47F3-849F-419E785927F4}" type="presOf" srcId="{9E81E7EE-1EE5-46F3-A409-65709C7A646F}" destId="{85447FA7-C269-4DD2-AFEE-F87D3EAC3D4F}" srcOrd="1" destOrd="0" presId="urn:microsoft.com/office/officeart/2005/8/layout/radial1"/>
    <dgm:cxn modelId="{C69BC259-56D0-487F-BFA4-7C4FE67DEFBE}" type="presOf" srcId="{432ECD16-D429-4554-BA5C-16BBE3CF5F84}" destId="{515828E6-D5FB-49FD-A1EE-1B08CAF59C94}" srcOrd="0" destOrd="0" presId="urn:microsoft.com/office/officeart/2005/8/layout/radial1"/>
    <dgm:cxn modelId="{AE5EDDF1-18DC-495E-B2BC-85F161026DE0}" type="presOf" srcId="{87CDED6D-9005-4749-925C-9193D76F8F19}" destId="{60378094-E3AD-4F93-9B7D-A39F4E3C9CB2}" srcOrd="1" destOrd="0" presId="urn:microsoft.com/office/officeart/2005/8/layout/radial1"/>
    <dgm:cxn modelId="{C427FC37-6312-4C31-B50A-CE2499CBCBD8}" srcId="{059CD507-D79A-47B8-A589-60B69BC7D223}" destId="{C23481A0-E8D8-4CB3-928A-872540555C28}" srcOrd="2" destOrd="0" parTransId="{9E81E7EE-1EE5-46F3-A409-65709C7A646F}" sibTransId="{FBE42ED7-BCC8-4678-9AAB-5C6F66CFF8BD}"/>
    <dgm:cxn modelId="{298E93AC-C2FD-42FD-8E96-6069F2C02C70}" type="presOf" srcId="{5509A894-952A-4BD7-941A-C69F58747409}" destId="{73500560-5204-4149-8D99-4D50F3F55BC3}" srcOrd="1" destOrd="0" presId="urn:microsoft.com/office/officeart/2005/8/layout/radial1"/>
    <dgm:cxn modelId="{6FD90CA3-E6ED-4B30-BD5C-E5943CF407BB}" type="presOf" srcId="{7582C713-B163-4F97-AADF-12C16FF9DC5B}" destId="{034F5A39-0D9C-431B-9F3B-064A7A713447}" srcOrd="0" destOrd="0" presId="urn:microsoft.com/office/officeart/2005/8/layout/radial1"/>
    <dgm:cxn modelId="{E4C9AF71-56BA-44DF-A4AE-94B42BE10635}" type="presParOf" srcId="{A8F6807D-4DA2-4E4B-86E0-DA9CC272CF21}" destId="{B73E8A22-E5CA-40A3-BD1D-9EF3F84D3CCA}" srcOrd="0" destOrd="0" presId="urn:microsoft.com/office/officeart/2005/8/layout/radial1"/>
    <dgm:cxn modelId="{1A392847-0954-4EFD-BA6B-31C81DF12229}" type="presParOf" srcId="{A8F6807D-4DA2-4E4B-86E0-DA9CC272CF21}" destId="{E43E0A9A-A41A-46CD-92E9-D8665EF417AC}" srcOrd="1" destOrd="0" presId="urn:microsoft.com/office/officeart/2005/8/layout/radial1"/>
    <dgm:cxn modelId="{30D0C945-4DC7-4E6B-97BB-B37B1ABED07F}" type="presParOf" srcId="{E43E0A9A-A41A-46CD-92E9-D8665EF417AC}" destId="{60378094-E3AD-4F93-9B7D-A39F4E3C9CB2}" srcOrd="0" destOrd="0" presId="urn:microsoft.com/office/officeart/2005/8/layout/radial1"/>
    <dgm:cxn modelId="{8F760108-8135-46D6-A51C-0BCC436556F8}" type="presParOf" srcId="{A8F6807D-4DA2-4E4B-86E0-DA9CC272CF21}" destId="{034F5A39-0D9C-431B-9F3B-064A7A713447}" srcOrd="2" destOrd="0" presId="urn:microsoft.com/office/officeart/2005/8/layout/radial1"/>
    <dgm:cxn modelId="{612F5814-A8E5-4C52-B08E-24E71B322ECA}" type="presParOf" srcId="{A8F6807D-4DA2-4E4B-86E0-DA9CC272CF21}" destId="{D8820601-EF17-425B-94CD-C7654D038DAC}" srcOrd="3" destOrd="0" presId="urn:microsoft.com/office/officeart/2005/8/layout/radial1"/>
    <dgm:cxn modelId="{AAFA17D5-58F4-4EEE-9CD0-B93A9A7A695C}" type="presParOf" srcId="{D8820601-EF17-425B-94CD-C7654D038DAC}" destId="{73500560-5204-4149-8D99-4D50F3F55BC3}" srcOrd="0" destOrd="0" presId="urn:microsoft.com/office/officeart/2005/8/layout/radial1"/>
    <dgm:cxn modelId="{094D1D31-AE00-449A-BEE7-B193F9BBA9B1}" type="presParOf" srcId="{A8F6807D-4DA2-4E4B-86E0-DA9CC272CF21}" destId="{515828E6-D5FB-49FD-A1EE-1B08CAF59C94}" srcOrd="4" destOrd="0" presId="urn:microsoft.com/office/officeart/2005/8/layout/radial1"/>
    <dgm:cxn modelId="{F06D7882-4797-46A3-95FF-0EA9AEF4D016}" type="presParOf" srcId="{A8F6807D-4DA2-4E4B-86E0-DA9CC272CF21}" destId="{B1ECBBDC-7A76-4DAB-A08F-910A968D1805}" srcOrd="5" destOrd="0" presId="urn:microsoft.com/office/officeart/2005/8/layout/radial1"/>
    <dgm:cxn modelId="{0CA4BA35-C8C5-4582-920D-37CC564768DF}" type="presParOf" srcId="{B1ECBBDC-7A76-4DAB-A08F-910A968D1805}" destId="{85447FA7-C269-4DD2-AFEE-F87D3EAC3D4F}" srcOrd="0" destOrd="0" presId="urn:microsoft.com/office/officeart/2005/8/layout/radial1"/>
    <dgm:cxn modelId="{3F2F32C5-3637-4B79-B0EA-24847694C4D9}" type="presParOf" srcId="{A8F6807D-4DA2-4E4B-86E0-DA9CC272CF21}" destId="{A3AD48EC-F915-443B-AF2A-3A2CDD1AFEA4}"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2_2" csCatId="accent2"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dgm:spPr>
        <a:solidFill>
          <a:srgbClr val="F4F5D7"/>
        </a:solidFill>
        <a:ln>
          <a:solidFill>
            <a:schemeClr val="tx1"/>
          </a:solidFill>
        </a:ln>
      </dgm:spPr>
      <dgm:t>
        <a:bodyPr/>
        <a:lstStyle/>
        <a:p>
          <a:endParaRPr lang="en-GB" dirty="0"/>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dgm:spPr>
        <a:solidFill>
          <a:srgbClr val="F4F5D7"/>
        </a:solidFill>
        <a:ln>
          <a:solidFill>
            <a:schemeClr val="tx1"/>
          </a:solidFill>
        </a:ln>
      </dgm:spPr>
      <dgm:t>
        <a:bodyPr/>
        <a:lstStyle/>
        <a:p>
          <a:endParaRPr lang="en-GB" dirty="0"/>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033D21C5-2D0F-48A4-85FB-41051B601443}">
      <dgm:prSet/>
      <dgm:spPr>
        <a:solidFill>
          <a:srgbClr val="F4F5D7"/>
        </a:solidFill>
        <a:ln>
          <a:solidFill>
            <a:schemeClr val="tx1"/>
          </a:solidFill>
        </a:ln>
      </dgm:spPr>
      <dgm:t>
        <a:bodyPr/>
        <a:lstStyle/>
        <a:p>
          <a:endParaRPr lang="en-GB" dirty="0"/>
        </a:p>
      </dgm:t>
    </dgm:pt>
    <dgm:pt modelId="{BECA1266-6B78-4AF4-861E-5069980D08F6}" type="parTrans" cxnId="{466A4C27-F88F-450D-868F-6309B136B8A5}">
      <dgm:prSet/>
      <dgm:spPr>
        <a:solidFill>
          <a:srgbClr val="F4F5D7"/>
        </a:solidFill>
        <a:ln>
          <a:solidFill>
            <a:schemeClr val="tx1"/>
          </a:solidFill>
        </a:ln>
      </dgm:spPr>
      <dgm:t>
        <a:bodyPr/>
        <a:lstStyle/>
        <a:p>
          <a:endParaRPr lang="en-GB"/>
        </a:p>
      </dgm:t>
    </dgm:pt>
    <dgm:pt modelId="{266C4AA5-C790-4A0E-92E1-D912307EC4A9}" type="sibTrans" cxnId="{466A4C27-F88F-450D-868F-6309B136B8A5}">
      <dgm:prSet/>
      <dgm:spPr/>
      <dgm:t>
        <a:bodyPr/>
        <a:lstStyle/>
        <a:p>
          <a:endParaRPr lang="en-GB"/>
        </a:p>
      </dgm:t>
    </dgm:pt>
    <dgm:pt modelId="{654E6F3A-E33D-4ED7-9F62-61DFAB652CFC}">
      <dgm:prSet/>
      <dgm:spPr>
        <a:solidFill>
          <a:srgbClr val="F4F5D7"/>
        </a:solidFill>
        <a:ln>
          <a:solidFill>
            <a:schemeClr val="tx1"/>
          </a:solidFill>
        </a:ln>
      </dgm:spPr>
      <dgm:t>
        <a:bodyPr/>
        <a:lstStyle/>
        <a:p>
          <a:endParaRPr lang="en-GB" dirty="0"/>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26553156-0048-4273-9B1B-B15AC8808EC0}">
      <dgm:prSet/>
      <dgm:spPr>
        <a:solidFill>
          <a:srgbClr val="F4F5D7"/>
        </a:solidFill>
        <a:ln>
          <a:solidFill>
            <a:schemeClr val="tx1"/>
          </a:solidFill>
        </a:ln>
      </dgm:spPr>
      <dgm:t>
        <a:bodyPr/>
        <a:lstStyle/>
        <a:p>
          <a:endParaRPr lang="en-GB" dirty="0"/>
        </a:p>
      </dgm:t>
    </dgm:pt>
    <dgm:pt modelId="{5C88228C-6ECB-4A67-98FB-C60DC44B1842}" type="parTrans" cxnId="{04B1DE90-0382-4A8B-B052-7B2FCF177232}">
      <dgm:prSet/>
      <dgm:spPr>
        <a:solidFill>
          <a:srgbClr val="F4F5D7"/>
        </a:solidFill>
        <a:ln>
          <a:solidFill>
            <a:schemeClr val="tx1"/>
          </a:solidFill>
        </a:ln>
      </dgm:spPr>
      <dgm:t>
        <a:bodyPr/>
        <a:lstStyle/>
        <a:p>
          <a:endParaRPr lang="en-GB"/>
        </a:p>
      </dgm:t>
    </dgm:pt>
    <dgm:pt modelId="{D5D436F4-16FB-45C3-978D-555156C47BD2}" type="sibTrans" cxnId="{04B1DE90-0382-4A8B-B052-7B2FCF177232}">
      <dgm:prSet/>
      <dgm:spPr/>
      <dgm:t>
        <a:bodyPr/>
        <a:lstStyle/>
        <a:p>
          <a:endParaRPr lang="en-GB"/>
        </a:p>
      </dgm:t>
    </dgm:pt>
    <dgm:pt modelId="{648C61F8-EEC7-4216-A31F-9C442D10AFCC}">
      <dgm:prSet/>
      <dgm:spPr>
        <a:solidFill>
          <a:srgbClr val="F4F5D7"/>
        </a:solidFill>
        <a:ln>
          <a:solidFill>
            <a:schemeClr val="tx1"/>
          </a:solidFill>
        </a:ln>
      </dgm:spPr>
      <dgm:t>
        <a:bodyPr/>
        <a:lstStyle/>
        <a:p>
          <a:endParaRPr lang="en-GB" dirty="0"/>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dgm:spPr>
        <a:solidFill>
          <a:srgbClr val="F4F5D7"/>
        </a:solidFill>
        <a:ln>
          <a:solidFill>
            <a:schemeClr val="tx1"/>
          </a:solidFill>
        </a:ln>
      </dgm:spPr>
      <dgm:t>
        <a:bodyPr/>
        <a:lstStyle/>
        <a:p>
          <a:endParaRPr lang="en-GB" dirty="0"/>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dgm:spPr>
        <a:solidFill>
          <a:srgbClr val="F4F5D7"/>
        </a:solidFill>
        <a:ln>
          <a:solidFill>
            <a:schemeClr val="tx1"/>
          </a:solidFill>
        </a:ln>
      </dgm:spPr>
      <dgm:t>
        <a:bodyPr/>
        <a:lstStyle/>
        <a:p>
          <a:endParaRPr lang="en-GB" dirty="0"/>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0CF0B621-E1D6-45A1-8633-82C7BA7C8079}">
      <dgm:prSet/>
      <dgm:spPr>
        <a:solidFill>
          <a:srgbClr val="F4F5D7"/>
        </a:solidFill>
        <a:ln>
          <a:solidFill>
            <a:schemeClr val="tx1"/>
          </a:solidFill>
        </a:ln>
      </dgm:spPr>
      <dgm:t>
        <a:bodyPr/>
        <a:lstStyle/>
        <a:p>
          <a:endParaRPr lang="en-GB" dirty="0"/>
        </a:p>
      </dgm:t>
    </dgm:pt>
    <dgm:pt modelId="{14D0314F-03E7-42AD-BC83-598A2278B2ED}" type="parTrans" cxnId="{36F0670D-54C9-4AB1-98CA-B420332EEE0E}">
      <dgm:prSet/>
      <dgm:spPr>
        <a:solidFill>
          <a:srgbClr val="F4F5D7"/>
        </a:solidFill>
        <a:ln>
          <a:solidFill>
            <a:schemeClr val="tx1"/>
          </a:solidFill>
        </a:ln>
      </dgm:spPr>
      <dgm:t>
        <a:bodyPr/>
        <a:lstStyle/>
        <a:p>
          <a:endParaRPr lang="en-GB"/>
        </a:p>
      </dgm:t>
    </dgm:pt>
    <dgm:pt modelId="{4D00B569-DE42-4B50-A117-13966160504E}" type="sibTrans" cxnId="{36F0670D-54C9-4AB1-98CA-B420332EEE0E}">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t>
        <a:bodyPr/>
        <a:lstStyle/>
        <a:p>
          <a:endParaRPr lang="en-GB"/>
        </a:p>
      </dgm:t>
    </dgm:pt>
    <dgm:pt modelId="{EB522162-538A-4D8F-A441-B5B35B59B00A}" type="pres">
      <dgm:prSet presAssocID="{260D50A6-04EB-403E-916E-8522C304DE82}" presName="centerShape" presStyleLbl="node0" presStyleIdx="0" presStyleCnt="1"/>
      <dgm:spPr/>
      <dgm:t>
        <a:bodyPr/>
        <a:lstStyle/>
        <a:p>
          <a:endParaRPr lang="en-GB"/>
        </a:p>
      </dgm:t>
    </dgm:pt>
    <dgm:pt modelId="{D3105450-1557-4475-959C-6B7CB498C8C2}" type="pres">
      <dgm:prSet presAssocID="{221D4A52-8BCA-4F3F-BCCA-E715736011BB}" presName="parTrans" presStyleLbl="sibTrans2D1" presStyleIdx="0" presStyleCnt="9"/>
      <dgm:spPr/>
      <dgm:t>
        <a:bodyPr/>
        <a:lstStyle/>
        <a:p>
          <a:endParaRPr lang="en-GB"/>
        </a:p>
      </dgm:t>
    </dgm:pt>
    <dgm:pt modelId="{CFA91646-F470-49C7-932A-CB665A78F4A0}" type="pres">
      <dgm:prSet presAssocID="{221D4A52-8BCA-4F3F-BCCA-E715736011BB}" presName="connectorText" presStyleLbl="sibTrans2D1" presStyleIdx="0" presStyleCnt="9"/>
      <dgm:spPr/>
      <dgm:t>
        <a:bodyPr/>
        <a:lstStyle/>
        <a:p>
          <a:endParaRPr lang="en-GB"/>
        </a:p>
      </dgm:t>
    </dgm:pt>
    <dgm:pt modelId="{A5A79559-C8B2-4DA0-AEDB-8B1E7A319EA0}" type="pres">
      <dgm:prSet presAssocID="{71E118CC-CCC6-4648-A530-9C23F888AD3C}" presName="node" presStyleLbl="node1" presStyleIdx="0" presStyleCnt="9">
        <dgm:presLayoutVars>
          <dgm:bulletEnabled val="1"/>
        </dgm:presLayoutVars>
      </dgm:prSet>
      <dgm:spPr/>
      <dgm:t>
        <a:bodyPr/>
        <a:lstStyle/>
        <a:p>
          <a:endParaRPr lang="en-GB"/>
        </a:p>
      </dgm:t>
    </dgm:pt>
    <dgm:pt modelId="{F6581F65-341F-4CA8-9DA4-952A7FA7945B}" type="pres">
      <dgm:prSet presAssocID="{CC513D10-1B6D-40D7-8B12-19D12648126D}" presName="parTrans" presStyleLbl="sibTrans2D1" presStyleIdx="1" presStyleCnt="9"/>
      <dgm:spPr/>
      <dgm:t>
        <a:bodyPr/>
        <a:lstStyle/>
        <a:p>
          <a:endParaRPr lang="en-GB"/>
        </a:p>
      </dgm:t>
    </dgm:pt>
    <dgm:pt modelId="{CA1209D0-CAB1-4388-9671-E03459F27ADC}" type="pres">
      <dgm:prSet presAssocID="{CC513D10-1B6D-40D7-8B12-19D12648126D}" presName="connectorText" presStyleLbl="sibTrans2D1" presStyleIdx="1" presStyleCnt="9"/>
      <dgm:spPr/>
      <dgm:t>
        <a:bodyPr/>
        <a:lstStyle/>
        <a:p>
          <a:endParaRPr lang="en-GB"/>
        </a:p>
      </dgm:t>
    </dgm:pt>
    <dgm:pt modelId="{16C5DCA9-80B7-4F94-A7FE-26062CC27EBB}" type="pres">
      <dgm:prSet presAssocID="{648C61F8-EEC7-4216-A31F-9C442D10AFCC}" presName="node" presStyleLbl="node1" presStyleIdx="1" presStyleCnt="9">
        <dgm:presLayoutVars>
          <dgm:bulletEnabled val="1"/>
        </dgm:presLayoutVars>
      </dgm:prSet>
      <dgm:spPr/>
      <dgm:t>
        <a:bodyPr/>
        <a:lstStyle/>
        <a:p>
          <a:endParaRPr lang="en-GB"/>
        </a:p>
      </dgm:t>
    </dgm:pt>
    <dgm:pt modelId="{9E80DD74-08E0-43A7-8C82-4CBDE45EAF31}" type="pres">
      <dgm:prSet presAssocID="{BDD60138-3E52-4013-A472-3A1D9C6E8DE9}" presName="parTrans" presStyleLbl="sibTrans2D1" presStyleIdx="2" presStyleCnt="9"/>
      <dgm:spPr/>
      <dgm:t>
        <a:bodyPr/>
        <a:lstStyle/>
        <a:p>
          <a:endParaRPr lang="en-GB"/>
        </a:p>
      </dgm:t>
    </dgm:pt>
    <dgm:pt modelId="{4D6C25B2-526E-4F02-B49F-D272162178A3}" type="pres">
      <dgm:prSet presAssocID="{BDD60138-3E52-4013-A472-3A1D9C6E8DE9}" presName="connectorText" presStyleLbl="sibTrans2D1" presStyleIdx="2" presStyleCnt="9"/>
      <dgm:spPr/>
      <dgm:t>
        <a:bodyPr/>
        <a:lstStyle/>
        <a:p>
          <a:endParaRPr lang="en-GB"/>
        </a:p>
      </dgm:t>
    </dgm:pt>
    <dgm:pt modelId="{5A5E761C-FCAF-4DE6-B792-23EC9B8874CD}" type="pres">
      <dgm:prSet presAssocID="{C9E0C9A8-827C-429D-A627-01FED0DCC53F}" presName="node" presStyleLbl="node1" presStyleIdx="2" presStyleCnt="9">
        <dgm:presLayoutVars>
          <dgm:bulletEnabled val="1"/>
        </dgm:presLayoutVars>
      </dgm:prSet>
      <dgm:spPr/>
      <dgm:t>
        <a:bodyPr/>
        <a:lstStyle/>
        <a:p>
          <a:endParaRPr lang="en-GB"/>
        </a:p>
      </dgm:t>
    </dgm:pt>
    <dgm:pt modelId="{98636F48-1781-40FE-8EBF-25B5B22F36DC}" type="pres">
      <dgm:prSet presAssocID="{4AC1626D-D888-4047-BF28-C87D09984813}" presName="parTrans" presStyleLbl="sibTrans2D1" presStyleIdx="3" presStyleCnt="9"/>
      <dgm:spPr/>
      <dgm:t>
        <a:bodyPr/>
        <a:lstStyle/>
        <a:p>
          <a:endParaRPr lang="en-GB"/>
        </a:p>
      </dgm:t>
    </dgm:pt>
    <dgm:pt modelId="{0EE56D33-3FAB-419C-8F3F-D6A137CB20BD}" type="pres">
      <dgm:prSet presAssocID="{4AC1626D-D888-4047-BF28-C87D09984813}" presName="connectorText" presStyleLbl="sibTrans2D1" presStyleIdx="3" presStyleCnt="9"/>
      <dgm:spPr/>
      <dgm:t>
        <a:bodyPr/>
        <a:lstStyle/>
        <a:p>
          <a:endParaRPr lang="en-GB"/>
        </a:p>
      </dgm:t>
    </dgm:pt>
    <dgm:pt modelId="{F4F929DB-D254-4288-9FAA-86A35B5B66DC}" type="pres">
      <dgm:prSet presAssocID="{B7160002-CD57-4D10-84B4-5FB7BA19DEFF}" presName="node" presStyleLbl="node1" presStyleIdx="3" presStyleCnt="9">
        <dgm:presLayoutVars>
          <dgm:bulletEnabled val="1"/>
        </dgm:presLayoutVars>
      </dgm:prSet>
      <dgm:spPr/>
      <dgm:t>
        <a:bodyPr/>
        <a:lstStyle/>
        <a:p>
          <a:endParaRPr lang="en-GB"/>
        </a:p>
      </dgm:t>
    </dgm:pt>
    <dgm:pt modelId="{2F2C51BD-2ADC-4404-A158-0FF738BE439A}" type="pres">
      <dgm:prSet presAssocID="{14D0314F-03E7-42AD-BC83-598A2278B2ED}" presName="parTrans" presStyleLbl="sibTrans2D1" presStyleIdx="4" presStyleCnt="9"/>
      <dgm:spPr/>
      <dgm:t>
        <a:bodyPr/>
        <a:lstStyle/>
        <a:p>
          <a:endParaRPr lang="en-GB"/>
        </a:p>
      </dgm:t>
    </dgm:pt>
    <dgm:pt modelId="{0B238686-5BA3-4BB2-8A38-9E9CE4DCF318}" type="pres">
      <dgm:prSet presAssocID="{14D0314F-03E7-42AD-BC83-598A2278B2ED}" presName="connectorText" presStyleLbl="sibTrans2D1" presStyleIdx="4" presStyleCnt="9"/>
      <dgm:spPr/>
      <dgm:t>
        <a:bodyPr/>
        <a:lstStyle/>
        <a:p>
          <a:endParaRPr lang="en-GB"/>
        </a:p>
      </dgm:t>
    </dgm:pt>
    <dgm:pt modelId="{9268303E-9391-425F-821D-2F812B77DFE2}" type="pres">
      <dgm:prSet presAssocID="{0CF0B621-E1D6-45A1-8633-82C7BA7C8079}" presName="node" presStyleLbl="node1" presStyleIdx="4" presStyleCnt="9" custRadScaleRad="100360" custRadScaleInc="744">
        <dgm:presLayoutVars>
          <dgm:bulletEnabled val="1"/>
        </dgm:presLayoutVars>
      </dgm:prSet>
      <dgm:spPr/>
      <dgm:t>
        <a:bodyPr/>
        <a:lstStyle/>
        <a:p>
          <a:endParaRPr lang="en-GB"/>
        </a:p>
      </dgm:t>
    </dgm:pt>
    <dgm:pt modelId="{AEF0E632-D040-4AE6-83F7-A7A71CE7178B}" type="pres">
      <dgm:prSet presAssocID="{5C88228C-6ECB-4A67-98FB-C60DC44B1842}" presName="parTrans" presStyleLbl="sibTrans2D1" presStyleIdx="5" presStyleCnt="9"/>
      <dgm:spPr/>
      <dgm:t>
        <a:bodyPr/>
        <a:lstStyle/>
        <a:p>
          <a:endParaRPr lang="en-GB"/>
        </a:p>
      </dgm:t>
    </dgm:pt>
    <dgm:pt modelId="{38DB6839-4B5A-4995-8303-E6F2D1A79DE3}" type="pres">
      <dgm:prSet presAssocID="{5C88228C-6ECB-4A67-98FB-C60DC44B1842}" presName="connectorText" presStyleLbl="sibTrans2D1" presStyleIdx="5" presStyleCnt="9"/>
      <dgm:spPr/>
      <dgm:t>
        <a:bodyPr/>
        <a:lstStyle/>
        <a:p>
          <a:endParaRPr lang="en-GB"/>
        </a:p>
      </dgm:t>
    </dgm:pt>
    <dgm:pt modelId="{256DD052-4932-4830-B880-1CE90689F9AD}" type="pres">
      <dgm:prSet presAssocID="{26553156-0048-4273-9B1B-B15AC8808EC0}" presName="node" presStyleLbl="node1" presStyleIdx="5" presStyleCnt="9">
        <dgm:presLayoutVars>
          <dgm:bulletEnabled val="1"/>
        </dgm:presLayoutVars>
      </dgm:prSet>
      <dgm:spPr/>
      <dgm:t>
        <a:bodyPr/>
        <a:lstStyle/>
        <a:p>
          <a:endParaRPr lang="en-GB"/>
        </a:p>
      </dgm:t>
    </dgm:pt>
    <dgm:pt modelId="{BD2A6075-D75B-4FA5-BDB4-0BFE41D906AA}" type="pres">
      <dgm:prSet presAssocID="{EE0DD3AB-A552-4CA3-8158-7060CE818CC8}" presName="parTrans" presStyleLbl="sibTrans2D1" presStyleIdx="6" presStyleCnt="9"/>
      <dgm:spPr/>
      <dgm:t>
        <a:bodyPr/>
        <a:lstStyle/>
        <a:p>
          <a:endParaRPr lang="en-GB"/>
        </a:p>
      </dgm:t>
    </dgm:pt>
    <dgm:pt modelId="{28246EE9-E839-43E9-92C5-FF694E300658}" type="pres">
      <dgm:prSet presAssocID="{EE0DD3AB-A552-4CA3-8158-7060CE818CC8}" presName="connectorText" presStyleLbl="sibTrans2D1" presStyleIdx="6" presStyleCnt="9"/>
      <dgm:spPr/>
      <dgm:t>
        <a:bodyPr/>
        <a:lstStyle/>
        <a:p>
          <a:endParaRPr lang="en-GB"/>
        </a:p>
      </dgm:t>
    </dgm:pt>
    <dgm:pt modelId="{8FF7061D-3A08-4294-956C-A5107F896697}" type="pres">
      <dgm:prSet presAssocID="{8EC88979-C7A8-4EEE-9AB2-2411673C807E}" presName="node" presStyleLbl="node1" presStyleIdx="6" presStyleCnt="9">
        <dgm:presLayoutVars>
          <dgm:bulletEnabled val="1"/>
        </dgm:presLayoutVars>
      </dgm:prSet>
      <dgm:spPr/>
      <dgm:t>
        <a:bodyPr/>
        <a:lstStyle/>
        <a:p>
          <a:endParaRPr lang="en-GB"/>
        </a:p>
      </dgm:t>
    </dgm:pt>
    <dgm:pt modelId="{A29AD460-0C7A-4CD8-86D9-0ACE2BC4C1D0}" type="pres">
      <dgm:prSet presAssocID="{BECA1266-6B78-4AF4-861E-5069980D08F6}" presName="parTrans" presStyleLbl="sibTrans2D1" presStyleIdx="7" presStyleCnt="9"/>
      <dgm:spPr/>
      <dgm:t>
        <a:bodyPr/>
        <a:lstStyle/>
        <a:p>
          <a:endParaRPr lang="en-GB"/>
        </a:p>
      </dgm:t>
    </dgm:pt>
    <dgm:pt modelId="{42EB7AAE-906A-4E94-98E1-54F440618FF4}" type="pres">
      <dgm:prSet presAssocID="{BECA1266-6B78-4AF4-861E-5069980D08F6}" presName="connectorText" presStyleLbl="sibTrans2D1" presStyleIdx="7" presStyleCnt="9"/>
      <dgm:spPr/>
      <dgm:t>
        <a:bodyPr/>
        <a:lstStyle/>
        <a:p>
          <a:endParaRPr lang="en-GB"/>
        </a:p>
      </dgm:t>
    </dgm:pt>
    <dgm:pt modelId="{F481D6D0-294F-41D7-B38E-98D2213C1BEE}" type="pres">
      <dgm:prSet presAssocID="{033D21C5-2D0F-48A4-85FB-41051B601443}" presName="node" presStyleLbl="node1" presStyleIdx="7" presStyleCnt="9">
        <dgm:presLayoutVars>
          <dgm:bulletEnabled val="1"/>
        </dgm:presLayoutVars>
      </dgm:prSet>
      <dgm:spPr/>
      <dgm:t>
        <a:bodyPr/>
        <a:lstStyle/>
        <a:p>
          <a:endParaRPr lang="en-GB"/>
        </a:p>
      </dgm:t>
    </dgm:pt>
    <dgm:pt modelId="{2557682C-3D4E-466B-B0CE-E16FE4D3C0D9}" type="pres">
      <dgm:prSet presAssocID="{F663E4BE-F216-4D8E-B757-F334C3FC7A8D}" presName="parTrans" presStyleLbl="sibTrans2D1" presStyleIdx="8" presStyleCnt="9"/>
      <dgm:spPr/>
      <dgm:t>
        <a:bodyPr/>
        <a:lstStyle/>
        <a:p>
          <a:endParaRPr lang="en-GB"/>
        </a:p>
      </dgm:t>
    </dgm:pt>
    <dgm:pt modelId="{7F6188A0-9E74-499E-B5A6-2DA96DC690DD}" type="pres">
      <dgm:prSet presAssocID="{F663E4BE-F216-4D8E-B757-F334C3FC7A8D}" presName="connectorText" presStyleLbl="sibTrans2D1" presStyleIdx="8" presStyleCnt="9"/>
      <dgm:spPr/>
      <dgm:t>
        <a:bodyPr/>
        <a:lstStyle/>
        <a:p>
          <a:endParaRPr lang="en-GB"/>
        </a:p>
      </dgm:t>
    </dgm:pt>
    <dgm:pt modelId="{0068AE60-9960-4465-8993-B92BC5D5EFC6}" type="pres">
      <dgm:prSet presAssocID="{654E6F3A-E33D-4ED7-9F62-61DFAB652CFC}" presName="node" presStyleLbl="node1" presStyleIdx="8" presStyleCnt="9">
        <dgm:presLayoutVars>
          <dgm:bulletEnabled val="1"/>
        </dgm:presLayoutVars>
      </dgm:prSet>
      <dgm:spPr/>
      <dgm:t>
        <a:bodyPr/>
        <a:lstStyle/>
        <a:p>
          <a:endParaRPr lang="en-GB"/>
        </a:p>
      </dgm:t>
    </dgm:pt>
  </dgm:ptLst>
  <dgm:cxnLst>
    <dgm:cxn modelId="{765B26FC-CAA1-4093-8DE8-60C945C97CFB}" type="presOf" srcId="{221D4A52-8BCA-4F3F-BCCA-E715736011BB}" destId="{D3105450-1557-4475-959C-6B7CB498C8C2}" srcOrd="0"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BFFE1708-0C73-4C56-8F50-075786199957}" srcId="{8882DB5C-E964-44BA-8AA4-78ADB15C6331}" destId="{55C8A62B-F0B7-4067-BC6B-A342CE7E71E8}" srcOrd="1" destOrd="0" parTransId="{C5621C9F-C88A-4FA6-A722-D1C99F89B351}" sibTransId="{2CD5C238-EE8D-4538-AB7A-60FB0BFC5311}"/>
    <dgm:cxn modelId="{3A759A63-4677-4FB2-80B4-6972D7AFB505}" type="presOf" srcId="{BECA1266-6B78-4AF4-861E-5069980D08F6}" destId="{A29AD460-0C7A-4CD8-86D9-0ACE2BC4C1D0}" srcOrd="0" destOrd="0" presId="urn:microsoft.com/office/officeart/2005/8/layout/radial5"/>
    <dgm:cxn modelId="{C288297A-A954-4C5D-ADCE-232C11E25F18}" type="presOf" srcId="{F663E4BE-F216-4D8E-B757-F334C3FC7A8D}" destId="{2557682C-3D4E-466B-B0CE-E16FE4D3C0D9}" srcOrd="0" destOrd="0" presId="urn:microsoft.com/office/officeart/2005/8/layout/radial5"/>
    <dgm:cxn modelId="{9913BCE7-91A4-44E1-BD27-21F2E7D73573}" type="presOf" srcId="{BDD60138-3E52-4013-A472-3A1D9C6E8DE9}" destId="{9E80DD74-08E0-43A7-8C82-4CBDE45EAF31}" srcOrd="0" destOrd="0" presId="urn:microsoft.com/office/officeart/2005/8/layout/radial5"/>
    <dgm:cxn modelId="{F26A819C-4F04-4436-8400-0737EBC0A542}" type="presOf" srcId="{5C88228C-6ECB-4A67-98FB-C60DC44B1842}" destId="{38DB6839-4B5A-4995-8303-E6F2D1A79DE3}" srcOrd="1" destOrd="0" presId="urn:microsoft.com/office/officeart/2005/8/layout/radial5"/>
    <dgm:cxn modelId="{2BAED736-6296-4F00-85DB-95A7C8FB8D35}" type="presOf" srcId="{C9E0C9A8-827C-429D-A627-01FED0DCC53F}" destId="{5A5E761C-FCAF-4DE6-B792-23EC9B8874CD}" srcOrd="0" destOrd="0" presId="urn:microsoft.com/office/officeart/2005/8/layout/radial5"/>
    <dgm:cxn modelId="{0A23D4C1-78A2-4D88-A973-74BEC10886CB}" type="presOf" srcId="{221D4A52-8BCA-4F3F-BCCA-E715736011BB}" destId="{CFA91646-F470-49C7-932A-CB665A78F4A0}" srcOrd="1" destOrd="0" presId="urn:microsoft.com/office/officeart/2005/8/layout/radial5"/>
    <dgm:cxn modelId="{6B74BD3E-6363-4EE4-8AF6-22D724465C60}" type="presOf" srcId="{14D0314F-03E7-42AD-BC83-598A2278B2ED}" destId="{2F2C51BD-2ADC-4404-A158-0FF738BE439A}" srcOrd="0"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04B1DE90-0382-4A8B-B052-7B2FCF177232}" srcId="{260D50A6-04EB-403E-916E-8522C304DE82}" destId="{26553156-0048-4273-9B1B-B15AC8808EC0}" srcOrd="5" destOrd="0" parTransId="{5C88228C-6ECB-4A67-98FB-C60DC44B1842}" sibTransId="{D5D436F4-16FB-45C3-978D-555156C47BD2}"/>
    <dgm:cxn modelId="{15785848-C5B6-4A65-9C57-4F9D646901CC}" srcId="{260D50A6-04EB-403E-916E-8522C304DE82}" destId="{654E6F3A-E33D-4ED7-9F62-61DFAB652CFC}" srcOrd="8" destOrd="0" parTransId="{F663E4BE-F216-4D8E-B757-F334C3FC7A8D}" sibTransId="{582485CD-A16B-4960-8F90-210450477FF9}"/>
    <dgm:cxn modelId="{9E8CFA04-D85C-4214-938A-039588055BD5}" type="presOf" srcId="{CC513D10-1B6D-40D7-8B12-19D12648126D}" destId="{F6581F65-341F-4CA8-9DA4-952A7FA7945B}" srcOrd="0" destOrd="0" presId="urn:microsoft.com/office/officeart/2005/8/layout/radial5"/>
    <dgm:cxn modelId="{CFC4D293-4F67-42B8-8345-591C4DE2787B}" srcId="{260D50A6-04EB-403E-916E-8522C304DE82}" destId="{B7160002-CD57-4D10-84B4-5FB7BA19DEFF}" srcOrd="3" destOrd="0" parTransId="{4AC1626D-D888-4047-BF28-C87D09984813}" sibTransId="{C862472C-3FDC-471C-8EC9-81BEE8FA1A34}"/>
    <dgm:cxn modelId="{28F8240E-0B5C-41C2-933C-D4F42F8FE2A2}" type="presOf" srcId="{CC513D10-1B6D-40D7-8B12-19D12648126D}" destId="{CA1209D0-CAB1-4388-9671-E03459F27ADC}" srcOrd="1" destOrd="0" presId="urn:microsoft.com/office/officeart/2005/8/layout/radial5"/>
    <dgm:cxn modelId="{444E94F5-1BB6-40F0-95AC-82A7FA4EAB75}" type="presOf" srcId="{260D50A6-04EB-403E-916E-8522C304DE82}" destId="{EB522162-538A-4D8F-A441-B5B35B59B00A}" srcOrd="0" destOrd="0" presId="urn:microsoft.com/office/officeart/2005/8/layout/radial5"/>
    <dgm:cxn modelId="{F2652802-EAA2-4903-B992-0661F94FD1DF}" srcId="{8882DB5C-E964-44BA-8AA4-78ADB15C6331}" destId="{C9F6F8C3-14E7-498D-AA4E-2E5A080FE9FD}" srcOrd="0" destOrd="0" parTransId="{2F47A42A-55F8-4E53-9D67-B53BDBC8E574}" sibTransId="{5C09ED2B-2CBD-4AB7-BBF7-D38AA5B7FA4D}"/>
    <dgm:cxn modelId="{40137D4C-D4CC-4ADA-9449-41775BB7AA2A}" srcId="{260D50A6-04EB-403E-916E-8522C304DE82}" destId="{8EC88979-C7A8-4EEE-9AB2-2411673C807E}" srcOrd="6" destOrd="0" parTransId="{EE0DD3AB-A552-4CA3-8158-7060CE818CC8}" sibTransId="{99DBC2A4-F718-457D-9734-CB5A0D6CC736}"/>
    <dgm:cxn modelId="{CCAAB0BE-33A1-420C-AB7B-6AFD4B2FCAC8}" type="presOf" srcId="{B7160002-CD57-4D10-84B4-5FB7BA19DEFF}" destId="{F4F929DB-D254-4288-9FAA-86A35B5B66DC}" srcOrd="0" destOrd="0" presId="urn:microsoft.com/office/officeart/2005/8/layout/radial5"/>
    <dgm:cxn modelId="{36F0670D-54C9-4AB1-98CA-B420332EEE0E}" srcId="{260D50A6-04EB-403E-916E-8522C304DE82}" destId="{0CF0B621-E1D6-45A1-8633-82C7BA7C8079}" srcOrd="4" destOrd="0" parTransId="{14D0314F-03E7-42AD-BC83-598A2278B2ED}" sibTransId="{4D00B569-DE42-4B50-A117-13966160504E}"/>
    <dgm:cxn modelId="{674F2AE9-76C2-4313-87E3-F9F288B2C6B1}" srcId="{260D50A6-04EB-403E-916E-8522C304DE82}" destId="{C9E0C9A8-827C-429D-A627-01FED0DCC53F}" srcOrd="2" destOrd="0" parTransId="{BDD60138-3E52-4013-A472-3A1D9C6E8DE9}" sibTransId="{DADDB68B-F6B3-4C8E-9EB2-4B4C9BD35B47}"/>
    <dgm:cxn modelId="{0496BEF8-6F12-4FE0-A9B5-FFE673AC96B3}" type="presOf" srcId="{BDD60138-3E52-4013-A472-3A1D9C6E8DE9}" destId="{4D6C25B2-526E-4F02-B49F-D272162178A3}" srcOrd="1" destOrd="0" presId="urn:microsoft.com/office/officeart/2005/8/layout/radial5"/>
    <dgm:cxn modelId="{716EB820-E443-49F2-A7A1-1F73B199060B}" type="presOf" srcId="{4AC1626D-D888-4047-BF28-C87D09984813}" destId="{0EE56D33-3FAB-419C-8F3F-D6A137CB20BD}" srcOrd="1" destOrd="0" presId="urn:microsoft.com/office/officeart/2005/8/layout/radial5"/>
    <dgm:cxn modelId="{21B6D3AC-1199-4E25-9853-A326C2307E60}" type="presOf" srcId="{033D21C5-2D0F-48A4-85FB-41051B601443}" destId="{F481D6D0-294F-41D7-B38E-98D2213C1BEE}" srcOrd="0" destOrd="0" presId="urn:microsoft.com/office/officeart/2005/8/layout/radial5"/>
    <dgm:cxn modelId="{81F2F908-1F79-45EA-87E6-CDE3E612A577}" type="presOf" srcId="{26553156-0048-4273-9B1B-B15AC8808EC0}" destId="{256DD052-4932-4830-B880-1CE90689F9AD}" srcOrd="0" destOrd="0" presId="urn:microsoft.com/office/officeart/2005/8/layout/radial5"/>
    <dgm:cxn modelId="{44E6E9F3-22E1-480A-AC74-223120A0AB79}" type="presOf" srcId="{BECA1266-6B78-4AF4-861E-5069980D08F6}" destId="{42EB7AAE-906A-4E94-98E1-54F440618FF4}" srcOrd="1" destOrd="0" presId="urn:microsoft.com/office/officeart/2005/8/layout/radial5"/>
    <dgm:cxn modelId="{466A4C27-F88F-450D-868F-6309B136B8A5}" srcId="{260D50A6-04EB-403E-916E-8522C304DE82}" destId="{033D21C5-2D0F-48A4-85FB-41051B601443}" srcOrd="7" destOrd="0" parTransId="{BECA1266-6B78-4AF4-861E-5069980D08F6}" sibTransId="{266C4AA5-C790-4A0E-92E1-D912307EC4A9}"/>
    <dgm:cxn modelId="{242BEC7D-305B-4C92-BBC0-73192C4E82D1}" type="presOf" srcId="{8EC88979-C7A8-4EEE-9AB2-2411673C807E}" destId="{8FF7061D-3A08-4294-956C-A5107F896697}" srcOrd="0" destOrd="0" presId="urn:microsoft.com/office/officeart/2005/8/layout/radial5"/>
    <dgm:cxn modelId="{E626BBE5-3499-451A-BC85-BA70D795C622}" type="presOf" srcId="{5C88228C-6ECB-4A67-98FB-C60DC44B1842}" destId="{AEF0E632-D040-4AE6-83F7-A7A71CE7178B}" srcOrd="0" destOrd="0" presId="urn:microsoft.com/office/officeart/2005/8/layout/radial5"/>
    <dgm:cxn modelId="{2112B0F1-28E6-400E-B900-1D8EE484A485}" type="presOf" srcId="{F663E4BE-F216-4D8E-B757-F334C3FC7A8D}" destId="{7F6188A0-9E74-499E-B5A6-2DA96DC690DD}" srcOrd="1" destOrd="0" presId="urn:microsoft.com/office/officeart/2005/8/layout/radial5"/>
    <dgm:cxn modelId="{186B146C-C418-4752-9824-D0BA6AD4B4A5}" srcId="{4AFF7BB4-E898-459A-BCAC-AD001CC5050D}" destId="{A89D6BA3-B829-4226-95B0-D731CB4EF75D}" srcOrd="2" destOrd="0" parTransId="{229A8C09-340C-4E87-99DA-AD70A5E1E24E}" sibTransId="{035667C8-3828-4874-8BDB-4AE0B4CA733B}"/>
    <dgm:cxn modelId="{D829B061-ADE7-4D85-AC01-9465CB9B5D7A}" type="presOf" srcId="{14D0314F-03E7-42AD-BC83-598A2278B2ED}" destId="{0B238686-5BA3-4BB2-8A38-9E9CE4DCF318}" srcOrd="1" destOrd="0" presId="urn:microsoft.com/office/officeart/2005/8/layout/radial5"/>
    <dgm:cxn modelId="{E030A828-D35C-4BF6-8AAA-F4474E52B941}" type="presOf" srcId="{4AC1626D-D888-4047-BF28-C87D09984813}" destId="{98636F48-1781-40FE-8EBF-25B5B22F36DC}" srcOrd="0" destOrd="0" presId="urn:microsoft.com/office/officeart/2005/8/layout/radial5"/>
    <dgm:cxn modelId="{B11AF940-2F07-4373-AC51-D0405C136A95}" type="presOf" srcId="{648C61F8-EEC7-4216-A31F-9C442D10AFCC}" destId="{16C5DCA9-80B7-4F94-A7FE-26062CC27EBB}" srcOrd="0" destOrd="0" presId="urn:microsoft.com/office/officeart/2005/8/layout/radial5"/>
    <dgm:cxn modelId="{1B674324-B1FF-498F-A510-B984C8AAA3E6}" type="presOf" srcId="{71E118CC-CCC6-4648-A530-9C23F888AD3C}" destId="{A5A79559-C8B2-4DA0-AEDB-8B1E7A319EA0}" srcOrd="0" destOrd="0" presId="urn:microsoft.com/office/officeart/2005/8/layout/radial5"/>
    <dgm:cxn modelId="{55FA9270-1789-4DB5-B185-6EFA1E523E17}" type="presOf" srcId="{4AFF7BB4-E898-459A-BCAC-AD001CC5050D}" destId="{DACDA028-C83A-46E0-AB11-023311EE5C87}" srcOrd="0"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5CF5553F-C288-495D-8836-7A9E4505BBF9}" type="presOf" srcId="{EE0DD3AB-A552-4CA3-8158-7060CE818CC8}" destId="{BD2A6075-D75B-4FA5-BDB4-0BFE41D906AA}" srcOrd="0" destOrd="0" presId="urn:microsoft.com/office/officeart/2005/8/layout/radial5"/>
    <dgm:cxn modelId="{416E341E-22F2-482E-99D6-BE4BDFD155C0}" type="presOf" srcId="{0CF0B621-E1D6-45A1-8633-82C7BA7C8079}" destId="{9268303E-9391-425F-821D-2F812B77DFE2}" srcOrd="0" destOrd="0" presId="urn:microsoft.com/office/officeart/2005/8/layout/radial5"/>
    <dgm:cxn modelId="{B5008A8A-C81B-40F3-8DE4-1FB60B2B45FC}" type="presOf" srcId="{EE0DD3AB-A552-4CA3-8158-7060CE818CC8}" destId="{28246EE9-E839-43E9-92C5-FF694E300658}" srcOrd="1" destOrd="0" presId="urn:microsoft.com/office/officeart/2005/8/layout/radial5"/>
    <dgm:cxn modelId="{C5E41CDF-E25A-4C45-A6F3-A6B570FD642B}" type="presOf" srcId="{654E6F3A-E33D-4ED7-9F62-61DFAB652CFC}" destId="{0068AE60-9960-4465-8993-B92BC5D5EFC6}" srcOrd="0" destOrd="0" presId="urn:microsoft.com/office/officeart/2005/8/layout/radial5"/>
    <dgm:cxn modelId="{2765C81D-B01C-4C2D-9D65-B44DDC12058D}" srcId="{260D50A6-04EB-403E-916E-8522C304DE82}" destId="{71E118CC-CCC6-4648-A530-9C23F888AD3C}" srcOrd="0" destOrd="0" parTransId="{221D4A52-8BCA-4F3F-BCCA-E715736011BB}" sibTransId="{CBBD72CC-6CEE-4D8F-80DF-7D626D566B17}"/>
    <dgm:cxn modelId="{241E3913-5358-4050-B294-52C25430A95E}" srcId="{A89D6BA3-B829-4226-95B0-D731CB4EF75D}" destId="{466A68A3-EBAE-42EC-A9E9-C7D7B7967E49}" srcOrd="1" destOrd="0" parTransId="{964B9D27-92D5-4AFC-805E-6893A102FA74}" sibTransId="{C957C2B1-52D4-4759-AD26-17B02BE58989}"/>
    <dgm:cxn modelId="{CF95FA8B-F67A-44A5-8204-1802C994D34D}" srcId="{A89D6BA3-B829-4226-95B0-D731CB4EF75D}" destId="{F1F82EBC-CB8E-4706-BF77-FF3FC5A71AE6}" srcOrd="0" destOrd="0" parTransId="{E64FABBB-D60C-421B-9675-888E1EEA3953}" sibTransId="{470AFDB2-8825-4E23-8BA6-62D99838F0C2}"/>
    <dgm:cxn modelId="{79133C20-7404-4C91-BD12-DD4C812C5D77}" type="presParOf" srcId="{DACDA028-C83A-46E0-AB11-023311EE5C87}" destId="{EB522162-538A-4D8F-A441-B5B35B59B00A}" srcOrd="0" destOrd="0" presId="urn:microsoft.com/office/officeart/2005/8/layout/radial5"/>
    <dgm:cxn modelId="{66775C8C-A0D9-478B-988D-7CD378033954}" type="presParOf" srcId="{DACDA028-C83A-46E0-AB11-023311EE5C87}" destId="{D3105450-1557-4475-959C-6B7CB498C8C2}" srcOrd="1" destOrd="0" presId="urn:microsoft.com/office/officeart/2005/8/layout/radial5"/>
    <dgm:cxn modelId="{0C660D8D-4B01-4334-97BF-C1B2A74B6909}" type="presParOf" srcId="{D3105450-1557-4475-959C-6B7CB498C8C2}" destId="{CFA91646-F470-49C7-932A-CB665A78F4A0}" srcOrd="0" destOrd="0" presId="urn:microsoft.com/office/officeart/2005/8/layout/radial5"/>
    <dgm:cxn modelId="{8DE6CB35-D326-4516-AEA2-6A54A5CBA0E3}" type="presParOf" srcId="{DACDA028-C83A-46E0-AB11-023311EE5C87}" destId="{A5A79559-C8B2-4DA0-AEDB-8B1E7A319EA0}" srcOrd="2" destOrd="0" presId="urn:microsoft.com/office/officeart/2005/8/layout/radial5"/>
    <dgm:cxn modelId="{5D990366-E233-486B-A3BE-144E47D497CA}" type="presParOf" srcId="{DACDA028-C83A-46E0-AB11-023311EE5C87}" destId="{F6581F65-341F-4CA8-9DA4-952A7FA7945B}" srcOrd="3" destOrd="0" presId="urn:microsoft.com/office/officeart/2005/8/layout/radial5"/>
    <dgm:cxn modelId="{9F72A4D0-5A62-4C20-A525-19BCEE4A4D38}" type="presParOf" srcId="{F6581F65-341F-4CA8-9DA4-952A7FA7945B}" destId="{CA1209D0-CAB1-4388-9671-E03459F27ADC}" srcOrd="0" destOrd="0" presId="urn:microsoft.com/office/officeart/2005/8/layout/radial5"/>
    <dgm:cxn modelId="{704E1549-CB58-456D-AC7C-0CE9E29D3763}" type="presParOf" srcId="{DACDA028-C83A-46E0-AB11-023311EE5C87}" destId="{16C5DCA9-80B7-4F94-A7FE-26062CC27EBB}" srcOrd="4" destOrd="0" presId="urn:microsoft.com/office/officeart/2005/8/layout/radial5"/>
    <dgm:cxn modelId="{1E451A9B-BC4A-4254-8B2D-D90F766E4E84}" type="presParOf" srcId="{DACDA028-C83A-46E0-AB11-023311EE5C87}" destId="{9E80DD74-08E0-43A7-8C82-4CBDE45EAF31}" srcOrd="5" destOrd="0" presId="urn:microsoft.com/office/officeart/2005/8/layout/radial5"/>
    <dgm:cxn modelId="{E89771E9-1C27-4CE7-9D1C-0CC44157BA43}" type="presParOf" srcId="{9E80DD74-08E0-43A7-8C82-4CBDE45EAF31}" destId="{4D6C25B2-526E-4F02-B49F-D272162178A3}" srcOrd="0" destOrd="0" presId="urn:microsoft.com/office/officeart/2005/8/layout/radial5"/>
    <dgm:cxn modelId="{85510769-9A18-448D-B1D0-83EF636D198C}" type="presParOf" srcId="{DACDA028-C83A-46E0-AB11-023311EE5C87}" destId="{5A5E761C-FCAF-4DE6-B792-23EC9B8874CD}" srcOrd="6" destOrd="0" presId="urn:microsoft.com/office/officeart/2005/8/layout/radial5"/>
    <dgm:cxn modelId="{51B0D3E8-E36E-458C-B607-38BDBD1A0436}" type="presParOf" srcId="{DACDA028-C83A-46E0-AB11-023311EE5C87}" destId="{98636F48-1781-40FE-8EBF-25B5B22F36DC}" srcOrd="7" destOrd="0" presId="urn:microsoft.com/office/officeart/2005/8/layout/radial5"/>
    <dgm:cxn modelId="{FF68ED25-3438-417A-B75A-6704F8553E83}" type="presParOf" srcId="{98636F48-1781-40FE-8EBF-25B5B22F36DC}" destId="{0EE56D33-3FAB-419C-8F3F-D6A137CB20BD}" srcOrd="0" destOrd="0" presId="urn:microsoft.com/office/officeart/2005/8/layout/radial5"/>
    <dgm:cxn modelId="{A370A9FB-EE40-4076-8F33-D7701EADA631}" type="presParOf" srcId="{DACDA028-C83A-46E0-AB11-023311EE5C87}" destId="{F4F929DB-D254-4288-9FAA-86A35B5B66DC}" srcOrd="8" destOrd="0" presId="urn:microsoft.com/office/officeart/2005/8/layout/radial5"/>
    <dgm:cxn modelId="{B8B48860-B53D-4252-85A8-86E48053FAA0}" type="presParOf" srcId="{DACDA028-C83A-46E0-AB11-023311EE5C87}" destId="{2F2C51BD-2ADC-4404-A158-0FF738BE439A}" srcOrd="9" destOrd="0" presId="urn:microsoft.com/office/officeart/2005/8/layout/radial5"/>
    <dgm:cxn modelId="{83E137C4-A82D-4738-BC70-51049DD3EA60}" type="presParOf" srcId="{2F2C51BD-2ADC-4404-A158-0FF738BE439A}" destId="{0B238686-5BA3-4BB2-8A38-9E9CE4DCF318}" srcOrd="0" destOrd="0" presId="urn:microsoft.com/office/officeart/2005/8/layout/radial5"/>
    <dgm:cxn modelId="{D842E4C7-AD0C-4CEE-9D01-4398E467E8CB}" type="presParOf" srcId="{DACDA028-C83A-46E0-AB11-023311EE5C87}" destId="{9268303E-9391-425F-821D-2F812B77DFE2}" srcOrd="10" destOrd="0" presId="urn:microsoft.com/office/officeart/2005/8/layout/radial5"/>
    <dgm:cxn modelId="{1942946F-4D6E-4249-99C8-25C5E480C166}" type="presParOf" srcId="{DACDA028-C83A-46E0-AB11-023311EE5C87}" destId="{AEF0E632-D040-4AE6-83F7-A7A71CE7178B}" srcOrd="11" destOrd="0" presId="urn:microsoft.com/office/officeart/2005/8/layout/radial5"/>
    <dgm:cxn modelId="{678F408D-5DE8-4549-8270-9991D6411F2D}" type="presParOf" srcId="{AEF0E632-D040-4AE6-83F7-A7A71CE7178B}" destId="{38DB6839-4B5A-4995-8303-E6F2D1A79DE3}" srcOrd="0" destOrd="0" presId="urn:microsoft.com/office/officeart/2005/8/layout/radial5"/>
    <dgm:cxn modelId="{0ACB6F5B-7F24-418E-896F-514DAC43A88A}" type="presParOf" srcId="{DACDA028-C83A-46E0-AB11-023311EE5C87}" destId="{256DD052-4932-4830-B880-1CE90689F9AD}" srcOrd="12" destOrd="0" presId="urn:microsoft.com/office/officeart/2005/8/layout/radial5"/>
    <dgm:cxn modelId="{F1102C1E-C481-4581-8C9A-CBC2492B043D}" type="presParOf" srcId="{DACDA028-C83A-46E0-AB11-023311EE5C87}" destId="{BD2A6075-D75B-4FA5-BDB4-0BFE41D906AA}" srcOrd="13" destOrd="0" presId="urn:microsoft.com/office/officeart/2005/8/layout/radial5"/>
    <dgm:cxn modelId="{5148A1D7-50B4-4486-BCE5-440AC9F0389D}" type="presParOf" srcId="{BD2A6075-D75B-4FA5-BDB4-0BFE41D906AA}" destId="{28246EE9-E839-43E9-92C5-FF694E300658}" srcOrd="0" destOrd="0" presId="urn:microsoft.com/office/officeart/2005/8/layout/radial5"/>
    <dgm:cxn modelId="{2D97F3ED-A0FE-44E3-941F-428104F65CC3}" type="presParOf" srcId="{DACDA028-C83A-46E0-AB11-023311EE5C87}" destId="{8FF7061D-3A08-4294-956C-A5107F896697}" srcOrd="14" destOrd="0" presId="urn:microsoft.com/office/officeart/2005/8/layout/radial5"/>
    <dgm:cxn modelId="{91F125D1-81F3-4C42-B01E-37D16F4547F7}" type="presParOf" srcId="{DACDA028-C83A-46E0-AB11-023311EE5C87}" destId="{A29AD460-0C7A-4CD8-86D9-0ACE2BC4C1D0}" srcOrd="15" destOrd="0" presId="urn:microsoft.com/office/officeart/2005/8/layout/radial5"/>
    <dgm:cxn modelId="{84F34D60-AFD1-4204-BD70-F1A0B6E77F9E}" type="presParOf" srcId="{A29AD460-0C7A-4CD8-86D9-0ACE2BC4C1D0}" destId="{42EB7AAE-906A-4E94-98E1-54F440618FF4}" srcOrd="0" destOrd="0" presId="urn:microsoft.com/office/officeart/2005/8/layout/radial5"/>
    <dgm:cxn modelId="{3C87C135-16A1-41CC-A8DF-A3C1F4BD8FB9}" type="presParOf" srcId="{DACDA028-C83A-46E0-AB11-023311EE5C87}" destId="{F481D6D0-294F-41D7-B38E-98D2213C1BEE}" srcOrd="16" destOrd="0" presId="urn:microsoft.com/office/officeart/2005/8/layout/radial5"/>
    <dgm:cxn modelId="{F01E31A9-A247-4D67-9045-6CCEC5E9116C}" type="presParOf" srcId="{DACDA028-C83A-46E0-AB11-023311EE5C87}" destId="{2557682C-3D4E-466B-B0CE-E16FE4D3C0D9}" srcOrd="17" destOrd="0" presId="urn:microsoft.com/office/officeart/2005/8/layout/radial5"/>
    <dgm:cxn modelId="{E0500BA7-B7A9-4E0D-93C8-2BD152A86810}" type="presParOf" srcId="{2557682C-3D4E-466B-B0CE-E16FE4D3C0D9}" destId="{7F6188A0-9E74-499E-B5A6-2DA96DC690DD}" srcOrd="0" destOrd="0" presId="urn:microsoft.com/office/officeart/2005/8/layout/radial5"/>
    <dgm:cxn modelId="{21621AAE-776C-4571-B9AD-F76D78E5A44E}" type="presParOf" srcId="{DACDA028-C83A-46E0-AB11-023311EE5C87}" destId="{0068AE60-9960-4465-8993-B92BC5D5EFC6}" srcOrd="1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2_2" csCatId="accent2"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custT="1"/>
      <dgm:spPr>
        <a:solidFill>
          <a:srgbClr val="F4F5D7"/>
        </a:solidFill>
        <a:ln>
          <a:solidFill>
            <a:schemeClr val="tx1"/>
          </a:solidFill>
        </a:ln>
      </dgm:spPr>
      <dgm:t>
        <a:bodyPr/>
        <a:lstStyle/>
        <a:p>
          <a:r>
            <a:rPr lang="en-GB" sz="2000" dirty="0">
              <a:solidFill>
                <a:schemeClr val="tx1"/>
              </a:solidFill>
            </a:rPr>
            <a:t>Adventure</a:t>
          </a:r>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r>
            <a:rPr lang="en-GB" sz="2500" dirty="0">
              <a:solidFill>
                <a:schemeClr val="tx1"/>
              </a:solidFill>
            </a:rPr>
            <a:t>Historical fiction</a:t>
          </a:r>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54E6F3A-E33D-4ED7-9F62-61DFAB652CFC}">
      <dgm:prSet custT="1"/>
      <dgm:spPr>
        <a:solidFill>
          <a:srgbClr val="F4F5D7"/>
        </a:solidFill>
        <a:ln>
          <a:solidFill>
            <a:schemeClr val="tx1"/>
          </a:solidFill>
        </a:ln>
      </dgm:spPr>
      <dgm:t>
        <a:bodyPr/>
        <a:lstStyle/>
        <a:p>
          <a:r>
            <a:rPr lang="en-GB" sz="2500" dirty="0">
              <a:solidFill>
                <a:schemeClr val="tx1"/>
              </a:solidFill>
            </a:rPr>
            <a:t>Play scripts, film narratives, dialogue</a:t>
          </a:r>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26553156-0048-4273-9B1B-B15AC8808EC0}">
      <dgm:prSet custT="1"/>
      <dgm:spPr>
        <a:solidFill>
          <a:srgbClr val="F4F5D7"/>
        </a:solidFill>
        <a:ln>
          <a:solidFill>
            <a:schemeClr val="tx1"/>
          </a:solidFill>
        </a:ln>
      </dgm:spPr>
      <dgm:t>
        <a:bodyPr/>
        <a:lstStyle/>
        <a:p>
          <a:r>
            <a:rPr lang="en-GB" sz="2500" dirty="0">
              <a:solidFill>
                <a:schemeClr val="tx1"/>
              </a:solidFill>
            </a:rPr>
            <a:t>Science Fiction</a:t>
          </a:r>
        </a:p>
      </dgm:t>
    </dgm:pt>
    <dgm:pt modelId="{5C88228C-6ECB-4A67-98FB-C60DC44B1842}" type="parTrans" cxnId="{04B1DE90-0382-4A8B-B052-7B2FCF177232}">
      <dgm:prSet/>
      <dgm:spPr>
        <a:solidFill>
          <a:srgbClr val="F4F5D7"/>
        </a:solidFill>
        <a:ln>
          <a:solidFill>
            <a:schemeClr val="tx1"/>
          </a:solidFill>
        </a:ln>
      </dgm:spPr>
      <dgm:t>
        <a:bodyPr/>
        <a:lstStyle/>
        <a:p>
          <a:endParaRPr lang="en-GB"/>
        </a:p>
      </dgm:t>
    </dgm:pt>
    <dgm:pt modelId="{D5D436F4-16FB-45C3-978D-555156C47BD2}" type="sibTrans" cxnId="{04B1DE90-0382-4A8B-B052-7B2FCF177232}">
      <dgm:prSet/>
      <dgm:spPr/>
      <dgm:t>
        <a:bodyPr/>
        <a:lstStyle/>
        <a:p>
          <a:endParaRPr lang="en-GB"/>
        </a:p>
      </dgm:t>
    </dgm:pt>
    <dgm:pt modelId="{648C61F8-EEC7-4216-A31F-9C442D10AFCC}">
      <dgm:prSet custT="1"/>
      <dgm:spPr>
        <a:solidFill>
          <a:srgbClr val="F4F5D7"/>
        </a:solidFill>
        <a:ln>
          <a:solidFill>
            <a:schemeClr val="tx1"/>
          </a:solidFill>
        </a:ln>
      </dgm:spPr>
      <dgm:t>
        <a:bodyPr/>
        <a:lstStyle/>
        <a:p>
          <a:r>
            <a:rPr lang="en-GB" sz="2500" dirty="0">
              <a:solidFill>
                <a:schemeClr val="tx1"/>
              </a:solidFill>
            </a:rPr>
            <a:t>Mystery</a:t>
          </a:r>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custT="1"/>
      <dgm:spPr>
        <a:solidFill>
          <a:srgbClr val="F4F5D7"/>
        </a:solidFill>
        <a:ln>
          <a:solidFill>
            <a:schemeClr val="tx1"/>
          </a:solidFill>
        </a:ln>
      </dgm:spPr>
      <dgm:t>
        <a:bodyPr/>
        <a:lstStyle/>
        <a:p>
          <a:r>
            <a:rPr lang="en-GB" sz="2500" dirty="0">
              <a:solidFill>
                <a:schemeClr val="tx1"/>
              </a:solidFill>
            </a:rPr>
            <a:t>Fantasy</a:t>
          </a:r>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custT="1"/>
      <dgm:spPr>
        <a:solidFill>
          <a:srgbClr val="F4F5D7"/>
        </a:solidFill>
        <a:ln>
          <a:solidFill>
            <a:schemeClr val="tx1"/>
          </a:solidFill>
        </a:ln>
      </dgm:spPr>
      <dgm:t>
        <a:bodyPr/>
        <a:lstStyle/>
        <a:p>
          <a:r>
            <a:rPr lang="en-GB" sz="2500" dirty="0">
              <a:solidFill>
                <a:schemeClr val="tx1"/>
              </a:solidFill>
            </a:rPr>
            <a:t>Legends, myths</a:t>
          </a:r>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0CF0B621-E1D6-45A1-8633-82C7BA7C8079}">
      <dgm:prSet custT="1"/>
      <dgm:spPr>
        <a:solidFill>
          <a:srgbClr val="F4F5D7"/>
        </a:solidFill>
        <a:ln>
          <a:solidFill>
            <a:schemeClr val="tx1"/>
          </a:solidFill>
        </a:ln>
      </dgm:spPr>
      <dgm:t>
        <a:bodyPr/>
        <a:lstStyle/>
        <a:p>
          <a:r>
            <a:rPr lang="en-GB" sz="2500" dirty="0">
              <a:solidFill>
                <a:schemeClr val="tx1"/>
              </a:solidFill>
            </a:rPr>
            <a:t>Fairy tales</a:t>
          </a:r>
        </a:p>
      </dgm:t>
    </dgm:pt>
    <dgm:pt modelId="{14D0314F-03E7-42AD-BC83-598A2278B2ED}" type="parTrans" cxnId="{36F0670D-54C9-4AB1-98CA-B420332EEE0E}">
      <dgm:prSet/>
      <dgm:spPr>
        <a:solidFill>
          <a:srgbClr val="F4F5D7"/>
        </a:solidFill>
        <a:ln>
          <a:solidFill>
            <a:schemeClr val="tx1"/>
          </a:solidFill>
        </a:ln>
      </dgm:spPr>
      <dgm:t>
        <a:bodyPr/>
        <a:lstStyle/>
        <a:p>
          <a:endParaRPr lang="en-GB"/>
        </a:p>
      </dgm:t>
    </dgm:pt>
    <dgm:pt modelId="{4D00B569-DE42-4B50-A117-13966160504E}" type="sibTrans" cxnId="{36F0670D-54C9-4AB1-98CA-B420332EEE0E}">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t>
        <a:bodyPr/>
        <a:lstStyle/>
        <a:p>
          <a:endParaRPr lang="en-GB"/>
        </a:p>
      </dgm:t>
    </dgm:pt>
    <dgm:pt modelId="{EB522162-538A-4D8F-A441-B5B35B59B00A}" type="pres">
      <dgm:prSet presAssocID="{260D50A6-04EB-403E-916E-8522C304DE82}" presName="centerShape" presStyleLbl="node0" presStyleIdx="0" presStyleCnt="1"/>
      <dgm:spPr/>
      <dgm:t>
        <a:bodyPr/>
        <a:lstStyle/>
        <a:p>
          <a:endParaRPr lang="en-GB"/>
        </a:p>
      </dgm:t>
    </dgm:pt>
    <dgm:pt modelId="{D3105450-1557-4475-959C-6B7CB498C8C2}" type="pres">
      <dgm:prSet presAssocID="{221D4A52-8BCA-4F3F-BCCA-E715736011BB}" presName="parTrans" presStyleLbl="sibTrans2D1" presStyleIdx="0" presStyleCnt="8" custAng="21480444"/>
      <dgm:spPr/>
      <dgm:t>
        <a:bodyPr/>
        <a:lstStyle/>
        <a:p>
          <a:endParaRPr lang="en-GB"/>
        </a:p>
      </dgm:t>
    </dgm:pt>
    <dgm:pt modelId="{CFA91646-F470-49C7-932A-CB665A78F4A0}" type="pres">
      <dgm:prSet presAssocID="{221D4A52-8BCA-4F3F-BCCA-E715736011BB}" presName="connectorText" presStyleLbl="sibTrans2D1" presStyleIdx="0" presStyleCnt="8"/>
      <dgm:spPr/>
      <dgm:t>
        <a:bodyPr/>
        <a:lstStyle/>
        <a:p>
          <a:endParaRPr lang="en-GB"/>
        </a:p>
      </dgm:t>
    </dgm:pt>
    <dgm:pt modelId="{A5A79559-C8B2-4DA0-AEDB-8B1E7A319EA0}" type="pres">
      <dgm:prSet presAssocID="{71E118CC-CCC6-4648-A530-9C23F888AD3C}" presName="node" presStyleLbl="node1" presStyleIdx="0" presStyleCnt="8" custScaleX="128000" custScaleY="85035" custRadScaleRad="84219" custRadScaleInc="8856">
        <dgm:presLayoutVars>
          <dgm:bulletEnabled val="1"/>
        </dgm:presLayoutVars>
      </dgm:prSet>
      <dgm:spPr/>
      <dgm:t>
        <a:bodyPr/>
        <a:lstStyle/>
        <a:p>
          <a:endParaRPr lang="en-GB"/>
        </a:p>
      </dgm:t>
    </dgm:pt>
    <dgm:pt modelId="{F6581F65-341F-4CA8-9DA4-952A7FA7945B}" type="pres">
      <dgm:prSet presAssocID="{CC513D10-1B6D-40D7-8B12-19D12648126D}" presName="parTrans" presStyleLbl="sibTrans2D1" presStyleIdx="1" presStyleCnt="8"/>
      <dgm:spPr/>
      <dgm:t>
        <a:bodyPr/>
        <a:lstStyle/>
        <a:p>
          <a:endParaRPr lang="en-GB"/>
        </a:p>
      </dgm:t>
    </dgm:pt>
    <dgm:pt modelId="{CA1209D0-CAB1-4388-9671-E03459F27ADC}" type="pres">
      <dgm:prSet presAssocID="{CC513D10-1B6D-40D7-8B12-19D12648126D}" presName="connectorText" presStyleLbl="sibTrans2D1" presStyleIdx="1" presStyleCnt="8"/>
      <dgm:spPr/>
      <dgm:t>
        <a:bodyPr/>
        <a:lstStyle/>
        <a:p>
          <a:endParaRPr lang="en-GB"/>
        </a:p>
      </dgm:t>
    </dgm:pt>
    <dgm:pt modelId="{16C5DCA9-80B7-4F94-A7FE-26062CC27EBB}" type="pres">
      <dgm:prSet presAssocID="{648C61F8-EEC7-4216-A31F-9C442D10AFCC}" presName="node" presStyleLbl="node1" presStyleIdx="1" presStyleCnt="8" custScaleX="118966" custRadScaleRad="95245" custRadScaleInc="24346">
        <dgm:presLayoutVars>
          <dgm:bulletEnabled val="1"/>
        </dgm:presLayoutVars>
      </dgm:prSet>
      <dgm:spPr/>
      <dgm:t>
        <a:bodyPr/>
        <a:lstStyle/>
        <a:p>
          <a:endParaRPr lang="en-GB"/>
        </a:p>
      </dgm:t>
    </dgm:pt>
    <dgm:pt modelId="{9E80DD74-08E0-43A7-8C82-4CBDE45EAF31}" type="pres">
      <dgm:prSet presAssocID="{BDD60138-3E52-4013-A472-3A1D9C6E8DE9}" presName="parTrans" presStyleLbl="sibTrans2D1" presStyleIdx="2" presStyleCnt="8"/>
      <dgm:spPr/>
      <dgm:t>
        <a:bodyPr/>
        <a:lstStyle/>
        <a:p>
          <a:endParaRPr lang="en-GB"/>
        </a:p>
      </dgm:t>
    </dgm:pt>
    <dgm:pt modelId="{4D6C25B2-526E-4F02-B49F-D272162178A3}" type="pres">
      <dgm:prSet presAssocID="{BDD60138-3E52-4013-A472-3A1D9C6E8DE9}" presName="connectorText" presStyleLbl="sibTrans2D1" presStyleIdx="2" presStyleCnt="8"/>
      <dgm:spPr/>
      <dgm:t>
        <a:bodyPr/>
        <a:lstStyle/>
        <a:p>
          <a:endParaRPr lang="en-GB"/>
        </a:p>
      </dgm:t>
    </dgm:pt>
    <dgm:pt modelId="{5A5E761C-FCAF-4DE6-B792-23EC9B8874CD}" type="pres">
      <dgm:prSet presAssocID="{C9E0C9A8-827C-429D-A627-01FED0DCC53F}" presName="node" presStyleLbl="node1" presStyleIdx="2" presStyleCnt="8" custScaleX="130192">
        <dgm:presLayoutVars>
          <dgm:bulletEnabled val="1"/>
        </dgm:presLayoutVars>
      </dgm:prSet>
      <dgm:spPr/>
      <dgm:t>
        <a:bodyPr/>
        <a:lstStyle/>
        <a:p>
          <a:endParaRPr lang="en-GB"/>
        </a:p>
      </dgm:t>
    </dgm:pt>
    <dgm:pt modelId="{98636F48-1781-40FE-8EBF-25B5B22F36DC}" type="pres">
      <dgm:prSet presAssocID="{4AC1626D-D888-4047-BF28-C87D09984813}" presName="parTrans" presStyleLbl="sibTrans2D1" presStyleIdx="3" presStyleCnt="8"/>
      <dgm:spPr/>
      <dgm:t>
        <a:bodyPr/>
        <a:lstStyle/>
        <a:p>
          <a:endParaRPr lang="en-GB"/>
        </a:p>
      </dgm:t>
    </dgm:pt>
    <dgm:pt modelId="{0EE56D33-3FAB-419C-8F3F-D6A137CB20BD}" type="pres">
      <dgm:prSet presAssocID="{4AC1626D-D888-4047-BF28-C87D09984813}" presName="connectorText" presStyleLbl="sibTrans2D1" presStyleIdx="3" presStyleCnt="8"/>
      <dgm:spPr/>
      <dgm:t>
        <a:bodyPr/>
        <a:lstStyle/>
        <a:p>
          <a:endParaRPr lang="en-GB"/>
        </a:p>
      </dgm:t>
    </dgm:pt>
    <dgm:pt modelId="{F4F929DB-D254-4288-9FAA-86A35B5B66DC}" type="pres">
      <dgm:prSet presAssocID="{B7160002-CD57-4D10-84B4-5FB7BA19DEFF}" presName="node" presStyleLbl="node1" presStyleIdx="3" presStyleCnt="8" custScaleX="123161" custScaleY="85182" custRadScaleRad="93695" custRadScaleInc="-5734">
        <dgm:presLayoutVars>
          <dgm:bulletEnabled val="1"/>
        </dgm:presLayoutVars>
      </dgm:prSet>
      <dgm:spPr/>
      <dgm:t>
        <a:bodyPr/>
        <a:lstStyle/>
        <a:p>
          <a:endParaRPr lang="en-GB"/>
        </a:p>
      </dgm:t>
    </dgm:pt>
    <dgm:pt modelId="{2F2C51BD-2ADC-4404-A158-0FF738BE439A}" type="pres">
      <dgm:prSet presAssocID="{14D0314F-03E7-42AD-BC83-598A2278B2ED}" presName="parTrans" presStyleLbl="sibTrans2D1" presStyleIdx="4" presStyleCnt="8"/>
      <dgm:spPr/>
      <dgm:t>
        <a:bodyPr/>
        <a:lstStyle/>
        <a:p>
          <a:endParaRPr lang="en-GB"/>
        </a:p>
      </dgm:t>
    </dgm:pt>
    <dgm:pt modelId="{0B238686-5BA3-4BB2-8A38-9E9CE4DCF318}" type="pres">
      <dgm:prSet presAssocID="{14D0314F-03E7-42AD-BC83-598A2278B2ED}" presName="connectorText" presStyleLbl="sibTrans2D1" presStyleIdx="4" presStyleCnt="8"/>
      <dgm:spPr/>
      <dgm:t>
        <a:bodyPr/>
        <a:lstStyle/>
        <a:p>
          <a:endParaRPr lang="en-GB"/>
        </a:p>
      </dgm:t>
    </dgm:pt>
    <dgm:pt modelId="{9268303E-9391-425F-821D-2F812B77DFE2}" type="pres">
      <dgm:prSet presAssocID="{0CF0B621-E1D6-45A1-8633-82C7BA7C8079}" presName="node" presStyleLbl="node1" presStyleIdx="4" presStyleCnt="8" custRadScaleRad="92870" custRadScaleInc="-3719">
        <dgm:presLayoutVars>
          <dgm:bulletEnabled val="1"/>
        </dgm:presLayoutVars>
      </dgm:prSet>
      <dgm:spPr/>
      <dgm:t>
        <a:bodyPr/>
        <a:lstStyle/>
        <a:p>
          <a:endParaRPr lang="en-GB"/>
        </a:p>
      </dgm:t>
    </dgm:pt>
    <dgm:pt modelId="{AEF0E632-D040-4AE6-83F7-A7A71CE7178B}" type="pres">
      <dgm:prSet presAssocID="{5C88228C-6ECB-4A67-98FB-C60DC44B1842}" presName="parTrans" presStyleLbl="sibTrans2D1" presStyleIdx="5" presStyleCnt="8"/>
      <dgm:spPr/>
      <dgm:t>
        <a:bodyPr/>
        <a:lstStyle/>
        <a:p>
          <a:endParaRPr lang="en-GB"/>
        </a:p>
      </dgm:t>
    </dgm:pt>
    <dgm:pt modelId="{38DB6839-4B5A-4995-8303-E6F2D1A79DE3}" type="pres">
      <dgm:prSet presAssocID="{5C88228C-6ECB-4A67-98FB-C60DC44B1842}" presName="connectorText" presStyleLbl="sibTrans2D1" presStyleIdx="5" presStyleCnt="8"/>
      <dgm:spPr/>
      <dgm:t>
        <a:bodyPr/>
        <a:lstStyle/>
        <a:p>
          <a:endParaRPr lang="en-GB"/>
        </a:p>
      </dgm:t>
    </dgm:pt>
    <dgm:pt modelId="{256DD052-4932-4830-B880-1CE90689F9AD}" type="pres">
      <dgm:prSet presAssocID="{26553156-0048-4273-9B1B-B15AC8808EC0}" presName="node" presStyleLbl="node1" presStyleIdx="5" presStyleCnt="8" custScaleX="137548" custRadScaleRad="92100" custRadScaleInc="-2805">
        <dgm:presLayoutVars>
          <dgm:bulletEnabled val="1"/>
        </dgm:presLayoutVars>
      </dgm:prSet>
      <dgm:spPr/>
      <dgm:t>
        <a:bodyPr/>
        <a:lstStyle/>
        <a:p>
          <a:endParaRPr lang="en-GB"/>
        </a:p>
      </dgm:t>
    </dgm:pt>
    <dgm:pt modelId="{BD2A6075-D75B-4FA5-BDB4-0BFE41D906AA}" type="pres">
      <dgm:prSet presAssocID="{EE0DD3AB-A552-4CA3-8158-7060CE818CC8}" presName="parTrans" presStyleLbl="sibTrans2D1" presStyleIdx="6" presStyleCnt="8"/>
      <dgm:spPr/>
      <dgm:t>
        <a:bodyPr/>
        <a:lstStyle/>
        <a:p>
          <a:endParaRPr lang="en-GB"/>
        </a:p>
      </dgm:t>
    </dgm:pt>
    <dgm:pt modelId="{28246EE9-E839-43E9-92C5-FF694E300658}" type="pres">
      <dgm:prSet presAssocID="{EE0DD3AB-A552-4CA3-8158-7060CE818CC8}" presName="connectorText" presStyleLbl="sibTrans2D1" presStyleIdx="6" presStyleCnt="8"/>
      <dgm:spPr/>
      <dgm:t>
        <a:bodyPr/>
        <a:lstStyle/>
        <a:p>
          <a:endParaRPr lang="en-GB"/>
        </a:p>
      </dgm:t>
    </dgm:pt>
    <dgm:pt modelId="{8FF7061D-3A08-4294-956C-A5107F896697}" type="pres">
      <dgm:prSet presAssocID="{8EC88979-C7A8-4EEE-9AB2-2411673C807E}" presName="node" presStyleLbl="node1" presStyleIdx="6" presStyleCnt="8" custScaleX="148376">
        <dgm:presLayoutVars>
          <dgm:bulletEnabled val="1"/>
        </dgm:presLayoutVars>
      </dgm:prSet>
      <dgm:spPr/>
      <dgm:t>
        <a:bodyPr/>
        <a:lstStyle/>
        <a:p>
          <a:endParaRPr lang="en-GB"/>
        </a:p>
      </dgm:t>
    </dgm:pt>
    <dgm:pt modelId="{2557682C-3D4E-466B-B0CE-E16FE4D3C0D9}" type="pres">
      <dgm:prSet presAssocID="{F663E4BE-F216-4D8E-B757-F334C3FC7A8D}" presName="parTrans" presStyleLbl="sibTrans2D1" presStyleIdx="7" presStyleCnt="8"/>
      <dgm:spPr/>
      <dgm:t>
        <a:bodyPr/>
        <a:lstStyle/>
        <a:p>
          <a:endParaRPr lang="en-GB"/>
        </a:p>
      </dgm:t>
    </dgm:pt>
    <dgm:pt modelId="{7F6188A0-9E74-499E-B5A6-2DA96DC690DD}" type="pres">
      <dgm:prSet presAssocID="{F663E4BE-F216-4D8E-B757-F334C3FC7A8D}" presName="connectorText" presStyleLbl="sibTrans2D1" presStyleIdx="7" presStyleCnt="8"/>
      <dgm:spPr/>
      <dgm:t>
        <a:bodyPr/>
        <a:lstStyle/>
        <a:p>
          <a:endParaRPr lang="en-GB"/>
        </a:p>
      </dgm:t>
    </dgm:pt>
    <dgm:pt modelId="{0068AE60-9960-4465-8993-B92BC5D5EFC6}" type="pres">
      <dgm:prSet presAssocID="{654E6F3A-E33D-4ED7-9F62-61DFAB652CFC}" presName="node" presStyleLbl="node1" presStyleIdx="7" presStyleCnt="8" custScaleX="186083" custScaleY="112712" custRadScaleRad="123352" custRadScaleInc="-37870">
        <dgm:presLayoutVars>
          <dgm:bulletEnabled val="1"/>
        </dgm:presLayoutVars>
      </dgm:prSet>
      <dgm:spPr/>
      <dgm:t>
        <a:bodyPr/>
        <a:lstStyle/>
        <a:p>
          <a:endParaRPr lang="en-GB"/>
        </a:p>
      </dgm:t>
    </dgm:pt>
  </dgm:ptLst>
  <dgm:cxnLst>
    <dgm:cxn modelId="{5E8A9C08-DBE0-46CB-8D9F-5F068F0D33E9}" type="presOf" srcId="{CC513D10-1B6D-40D7-8B12-19D12648126D}" destId="{F6581F65-341F-4CA8-9DA4-952A7FA7945B}" srcOrd="0"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48AF07B0-BFA4-4BD9-AFDA-5FF855D3FC80}" type="presOf" srcId="{14D0314F-03E7-42AD-BC83-598A2278B2ED}" destId="{2F2C51BD-2ADC-4404-A158-0FF738BE439A}" srcOrd="0" destOrd="0" presId="urn:microsoft.com/office/officeart/2005/8/layout/radial5"/>
    <dgm:cxn modelId="{3CF9CBB6-08BD-452F-880E-F1A29680552D}" type="presOf" srcId="{F663E4BE-F216-4D8E-B757-F334C3FC7A8D}" destId="{2557682C-3D4E-466B-B0CE-E16FE4D3C0D9}" srcOrd="0" destOrd="0" presId="urn:microsoft.com/office/officeart/2005/8/layout/radial5"/>
    <dgm:cxn modelId="{3F2A7483-6D59-4ECC-AD34-9913D1676D73}" type="presOf" srcId="{BDD60138-3E52-4013-A472-3A1D9C6E8DE9}" destId="{9E80DD74-08E0-43A7-8C82-4CBDE45EAF31}" srcOrd="0"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9DBAA3EB-0E1A-4531-BD86-2B54E710739C}" type="presOf" srcId="{648C61F8-EEC7-4216-A31F-9C442D10AFCC}" destId="{16C5DCA9-80B7-4F94-A7FE-26062CC27EBB}" srcOrd="0" destOrd="0" presId="urn:microsoft.com/office/officeart/2005/8/layout/radial5"/>
    <dgm:cxn modelId="{08CD0587-F3C1-4A57-88EB-27D5E83AE4B2}" type="presOf" srcId="{5C88228C-6ECB-4A67-98FB-C60DC44B1842}" destId="{AEF0E632-D040-4AE6-83F7-A7A71CE7178B}" srcOrd="0" destOrd="0" presId="urn:microsoft.com/office/officeart/2005/8/layout/radial5"/>
    <dgm:cxn modelId="{275AD9EA-24EE-40F7-BDFC-0B6EE5FCB937}" type="presOf" srcId="{260D50A6-04EB-403E-916E-8522C304DE82}" destId="{EB522162-538A-4D8F-A441-B5B35B59B00A}" srcOrd="0"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04B1DE90-0382-4A8B-B052-7B2FCF177232}" srcId="{260D50A6-04EB-403E-916E-8522C304DE82}" destId="{26553156-0048-4273-9B1B-B15AC8808EC0}" srcOrd="5" destOrd="0" parTransId="{5C88228C-6ECB-4A67-98FB-C60DC44B1842}" sibTransId="{D5D436F4-16FB-45C3-978D-555156C47BD2}"/>
    <dgm:cxn modelId="{72F9B5EE-5CF0-4E22-AC9D-5B32750B9EA9}" type="presOf" srcId="{221D4A52-8BCA-4F3F-BCCA-E715736011BB}" destId="{D3105450-1557-4475-959C-6B7CB498C8C2}" srcOrd="0" destOrd="0" presId="urn:microsoft.com/office/officeart/2005/8/layout/radial5"/>
    <dgm:cxn modelId="{15785848-C5B6-4A65-9C57-4F9D646901CC}" srcId="{260D50A6-04EB-403E-916E-8522C304DE82}" destId="{654E6F3A-E33D-4ED7-9F62-61DFAB652CFC}" srcOrd="7" destOrd="0" parTransId="{F663E4BE-F216-4D8E-B757-F334C3FC7A8D}" sibTransId="{582485CD-A16B-4960-8F90-210450477FF9}"/>
    <dgm:cxn modelId="{CFC4D293-4F67-42B8-8345-591C4DE2787B}" srcId="{260D50A6-04EB-403E-916E-8522C304DE82}" destId="{B7160002-CD57-4D10-84B4-5FB7BA19DEFF}" srcOrd="3" destOrd="0" parTransId="{4AC1626D-D888-4047-BF28-C87D09984813}" sibTransId="{C862472C-3FDC-471C-8EC9-81BEE8FA1A34}"/>
    <dgm:cxn modelId="{A0084DF4-D2B1-4B7D-BDBB-9F394FA019D2}" type="presOf" srcId="{221D4A52-8BCA-4F3F-BCCA-E715736011BB}" destId="{CFA91646-F470-49C7-932A-CB665A78F4A0}" srcOrd="1" destOrd="0" presId="urn:microsoft.com/office/officeart/2005/8/layout/radial5"/>
    <dgm:cxn modelId="{2F9C7BC0-81A2-43F5-9CB0-10C7A93E8A2C}" type="presOf" srcId="{4AC1626D-D888-4047-BF28-C87D09984813}" destId="{0EE56D33-3FAB-419C-8F3F-D6A137CB20BD}" srcOrd="1" destOrd="0" presId="urn:microsoft.com/office/officeart/2005/8/layout/radial5"/>
    <dgm:cxn modelId="{B83B727A-C041-457C-AC66-DB81EF812E4C}" type="presOf" srcId="{EE0DD3AB-A552-4CA3-8158-7060CE818CC8}" destId="{BD2A6075-D75B-4FA5-BDB4-0BFE41D906AA}" srcOrd="0" destOrd="0" presId="urn:microsoft.com/office/officeart/2005/8/layout/radial5"/>
    <dgm:cxn modelId="{8740C4BB-D90D-4240-88BF-92FFD1F383C9}" type="presOf" srcId="{26553156-0048-4273-9B1B-B15AC8808EC0}" destId="{256DD052-4932-4830-B880-1CE90689F9AD}" srcOrd="0" destOrd="0" presId="urn:microsoft.com/office/officeart/2005/8/layout/radial5"/>
    <dgm:cxn modelId="{F2652802-EAA2-4903-B992-0661F94FD1DF}" srcId="{8882DB5C-E964-44BA-8AA4-78ADB15C6331}" destId="{C9F6F8C3-14E7-498D-AA4E-2E5A080FE9FD}" srcOrd="0" destOrd="0" parTransId="{2F47A42A-55F8-4E53-9D67-B53BDBC8E574}" sibTransId="{5C09ED2B-2CBD-4AB7-BBF7-D38AA5B7FA4D}"/>
    <dgm:cxn modelId="{40137D4C-D4CC-4ADA-9449-41775BB7AA2A}" srcId="{260D50A6-04EB-403E-916E-8522C304DE82}" destId="{8EC88979-C7A8-4EEE-9AB2-2411673C807E}" srcOrd="6" destOrd="0" parTransId="{EE0DD3AB-A552-4CA3-8158-7060CE818CC8}" sibTransId="{99DBC2A4-F718-457D-9734-CB5A0D6CC736}"/>
    <dgm:cxn modelId="{380A1157-566E-484A-AC14-BE942BA8C325}" type="presOf" srcId="{B7160002-CD57-4D10-84B4-5FB7BA19DEFF}" destId="{F4F929DB-D254-4288-9FAA-86A35B5B66DC}" srcOrd="0" destOrd="0" presId="urn:microsoft.com/office/officeart/2005/8/layout/radial5"/>
    <dgm:cxn modelId="{36F0670D-54C9-4AB1-98CA-B420332EEE0E}" srcId="{260D50A6-04EB-403E-916E-8522C304DE82}" destId="{0CF0B621-E1D6-45A1-8633-82C7BA7C8079}" srcOrd="4" destOrd="0" parTransId="{14D0314F-03E7-42AD-BC83-598A2278B2ED}" sibTransId="{4D00B569-DE42-4B50-A117-13966160504E}"/>
    <dgm:cxn modelId="{674F2AE9-76C2-4313-87E3-F9F288B2C6B1}" srcId="{260D50A6-04EB-403E-916E-8522C304DE82}" destId="{C9E0C9A8-827C-429D-A627-01FED0DCC53F}" srcOrd="2" destOrd="0" parTransId="{BDD60138-3E52-4013-A472-3A1D9C6E8DE9}" sibTransId="{DADDB68B-F6B3-4C8E-9EB2-4B4C9BD35B47}"/>
    <dgm:cxn modelId="{3BE9F553-D4B3-4F44-86CB-D59BEC5BFC77}" type="presOf" srcId="{14D0314F-03E7-42AD-BC83-598A2278B2ED}" destId="{0B238686-5BA3-4BB2-8A38-9E9CE4DCF318}" srcOrd="1" destOrd="0" presId="urn:microsoft.com/office/officeart/2005/8/layout/radial5"/>
    <dgm:cxn modelId="{22E88C54-8ECD-44E7-87D0-EEDE06AB6232}" type="presOf" srcId="{CC513D10-1B6D-40D7-8B12-19D12648126D}" destId="{CA1209D0-CAB1-4388-9671-E03459F27ADC}" srcOrd="1" destOrd="0" presId="urn:microsoft.com/office/officeart/2005/8/layout/radial5"/>
    <dgm:cxn modelId="{A231A7AF-3C38-4316-B683-3F8F3521AD11}" type="presOf" srcId="{4AC1626D-D888-4047-BF28-C87D09984813}" destId="{98636F48-1781-40FE-8EBF-25B5B22F36DC}" srcOrd="0" destOrd="0" presId="urn:microsoft.com/office/officeart/2005/8/layout/radial5"/>
    <dgm:cxn modelId="{B82EC735-5E2A-4802-994F-698DB8AA634B}" type="presOf" srcId="{0CF0B621-E1D6-45A1-8633-82C7BA7C8079}" destId="{9268303E-9391-425F-821D-2F812B77DFE2}" srcOrd="0" destOrd="0" presId="urn:microsoft.com/office/officeart/2005/8/layout/radial5"/>
    <dgm:cxn modelId="{FB22BF62-E3FA-431B-AED5-D9DE672C82EB}" type="presOf" srcId="{BDD60138-3E52-4013-A472-3A1D9C6E8DE9}" destId="{4D6C25B2-526E-4F02-B49F-D272162178A3}" srcOrd="1" destOrd="0" presId="urn:microsoft.com/office/officeart/2005/8/layout/radial5"/>
    <dgm:cxn modelId="{F72CA8BD-D3FF-4D24-BF20-BABD5F8A0FE7}" type="presOf" srcId="{71E118CC-CCC6-4648-A530-9C23F888AD3C}" destId="{A5A79559-C8B2-4DA0-AEDB-8B1E7A319EA0}" srcOrd="0" destOrd="0" presId="urn:microsoft.com/office/officeart/2005/8/layout/radial5"/>
    <dgm:cxn modelId="{1D27D57F-EF77-4631-A706-7FCA94617422}" type="presOf" srcId="{8EC88979-C7A8-4EEE-9AB2-2411673C807E}" destId="{8FF7061D-3A08-4294-956C-A5107F896697}" srcOrd="0" destOrd="0" presId="urn:microsoft.com/office/officeart/2005/8/layout/radial5"/>
    <dgm:cxn modelId="{186B146C-C418-4752-9824-D0BA6AD4B4A5}" srcId="{4AFF7BB4-E898-459A-BCAC-AD001CC5050D}" destId="{A89D6BA3-B829-4226-95B0-D731CB4EF75D}" srcOrd="2" destOrd="0" parTransId="{229A8C09-340C-4E87-99DA-AD70A5E1E24E}" sibTransId="{035667C8-3828-4874-8BDB-4AE0B4CA733B}"/>
    <dgm:cxn modelId="{A0B3B425-60A5-4CF6-AC52-480F35D9A74E}" type="presOf" srcId="{5C88228C-6ECB-4A67-98FB-C60DC44B1842}" destId="{38DB6839-4B5A-4995-8303-E6F2D1A79DE3}" srcOrd="1" destOrd="0" presId="urn:microsoft.com/office/officeart/2005/8/layout/radial5"/>
    <dgm:cxn modelId="{9858445A-18DA-430D-96C5-17199EFA704D}" type="presOf" srcId="{654E6F3A-E33D-4ED7-9F62-61DFAB652CFC}" destId="{0068AE60-9960-4465-8993-B92BC5D5EFC6}" srcOrd="0"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0F90C8ED-BDBD-434F-9187-39B0CF0AD7AE}" type="presOf" srcId="{C9E0C9A8-827C-429D-A627-01FED0DCC53F}" destId="{5A5E761C-FCAF-4DE6-B792-23EC9B8874CD}" srcOrd="0" destOrd="0" presId="urn:microsoft.com/office/officeart/2005/8/layout/radial5"/>
    <dgm:cxn modelId="{2765C81D-B01C-4C2D-9D65-B44DDC12058D}" srcId="{260D50A6-04EB-403E-916E-8522C304DE82}" destId="{71E118CC-CCC6-4648-A530-9C23F888AD3C}" srcOrd="0" destOrd="0" parTransId="{221D4A52-8BCA-4F3F-BCCA-E715736011BB}" sibTransId="{CBBD72CC-6CEE-4D8F-80DF-7D626D566B17}"/>
    <dgm:cxn modelId="{80EB9EDB-A4D1-43C7-A1D9-C2A27FEBB7B9}" type="presOf" srcId="{4AFF7BB4-E898-459A-BCAC-AD001CC5050D}" destId="{DACDA028-C83A-46E0-AB11-023311EE5C87}" srcOrd="0" destOrd="0" presId="urn:microsoft.com/office/officeart/2005/8/layout/radial5"/>
    <dgm:cxn modelId="{73363394-D9E4-4584-8ACE-0DE588C321EB}" type="presOf" srcId="{F663E4BE-F216-4D8E-B757-F334C3FC7A8D}" destId="{7F6188A0-9E74-499E-B5A6-2DA96DC690DD}" srcOrd="1" destOrd="0" presId="urn:microsoft.com/office/officeart/2005/8/layout/radial5"/>
    <dgm:cxn modelId="{CEB87ACD-CF96-40AD-855B-A1AA7A58A49D}" type="presOf" srcId="{EE0DD3AB-A552-4CA3-8158-7060CE818CC8}" destId="{28246EE9-E839-43E9-92C5-FF694E300658}" srcOrd="1" destOrd="0" presId="urn:microsoft.com/office/officeart/2005/8/layout/radial5"/>
    <dgm:cxn modelId="{241E3913-5358-4050-B294-52C25430A95E}" srcId="{A89D6BA3-B829-4226-95B0-D731CB4EF75D}" destId="{466A68A3-EBAE-42EC-A9E9-C7D7B7967E49}" srcOrd="1" destOrd="0" parTransId="{964B9D27-92D5-4AFC-805E-6893A102FA74}" sibTransId="{C957C2B1-52D4-4759-AD26-17B02BE58989}"/>
    <dgm:cxn modelId="{CF95FA8B-F67A-44A5-8204-1802C994D34D}" srcId="{A89D6BA3-B829-4226-95B0-D731CB4EF75D}" destId="{F1F82EBC-CB8E-4706-BF77-FF3FC5A71AE6}" srcOrd="0" destOrd="0" parTransId="{E64FABBB-D60C-421B-9675-888E1EEA3953}" sibTransId="{470AFDB2-8825-4E23-8BA6-62D99838F0C2}"/>
    <dgm:cxn modelId="{FAA40B7F-9F13-41FA-A68D-2716136A2A98}" type="presParOf" srcId="{DACDA028-C83A-46E0-AB11-023311EE5C87}" destId="{EB522162-538A-4D8F-A441-B5B35B59B00A}" srcOrd="0" destOrd="0" presId="urn:microsoft.com/office/officeart/2005/8/layout/radial5"/>
    <dgm:cxn modelId="{9EA0A38A-4F3C-4DDE-B42A-5AC87C4FF892}" type="presParOf" srcId="{DACDA028-C83A-46E0-AB11-023311EE5C87}" destId="{D3105450-1557-4475-959C-6B7CB498C8C2}" srcOrd="1" destOrd="0" presId="urn:microsoft.com/office/officeart/2005/8/layout/radial5"/>
    <dgm:cxn modelId="{F0102D52-8E2D-4B99-9178-22D2D33BF8A5}" type="presParOf" srcId="{D3105450-1557-4475-959C-6B7CB498C8C2}" destId="{CFA91646-F470-49C7-932A-CB665A78F4A0}" srcOrd="0" destOrd="0" presId="urn:microsoft.com/office/officeart/2005/8/layout/radial5"/>
    <dgm:cxn modelId="{CE3BF334-6E1B-4B39-BBF7-C91DDE07C05D}" type="presParOf" srcId="{DACDA028-C83A-46E0-AB11-023311EE5C87}" destId="{A5A79559-C8B2-4DA0-AEDB-8B1E7A319EA0}" srcOrd="2" destOrd="0" presId="urn:microsoft.com/office/officeart/2005/8/layout/radial5"/>
    <dgm:cxn modelId="{6259696C-2BA6-432F-BA5E-414D054A88DA}" type="presParOf" srcId="{DACDA028-C83A-46E0-AB11-023311EE5C87}" destId="{F6581F65-341F-4CA8-9DA4-952A7FA7945B}" srcOrd="3" destOrd="0" presId="urn:microsoft.com/office/officeart/2005/8/layout/radial5"/>
    <dgm:cxn modelId="{754D1B7E-9C73-4D53-8646-1CA99CD91161}" type="presParOf" srcId="{F6581F65-341F-4CA8-9DA4-952A7FA7945B}" destId="{CA1209D0-CAB1-4388-9671-E03459F27ADC}" srcOrd="0" destOrd="0" presId="urn:microsoft.com/office/officeart/2005/8/layout/radial5"/>
    <dgm:cxn modelId="{D7CEDAF6-DF9D-4FBE-8F63-5AEB3CC3699C}" type="presParOf" srcId="{DACDA028-C83A-46E0-AB11-023311EE5C87}" destId="{16C5DCA9-80B7-4F94-A7FE-26062CC27EBB}" srcOrd="4" destOrd="0" presId="urn:microsoft.com/office/officeart/2005/8/layout/radial5"/>
    <dgm:cxn modelId="{942B6435-7F7D-4F78-93E6-105335D21E4E}" type="presParOf" srcId="{DACDA028-C83A-46E0-AB11-023311EE5C87}" destId="{9E80DD74-08E0-43A7-8C82-4CBDE45EAF31}" srcOrd="5" destOrd="0" presId="urn:microsoft.com/office/officeart/2005/8/layout/radial5"/>
    <dgm:cxn modelId="{E60FAECA-4606-40B0-ACF3-CC5B005753BA}" type="presParOf" srcId="{9E80DD74-08E0-43A7-8C82-4CBDE45EAF31}" destId="{4D6C25B2-526E-4F02-B49F-D272162178A3}" srcOrd="0" destOrd="0" presId="urn:microsoft.com/office/officeart/2005/8/layout/radial5"/>
    <dgm:cxn modelId="{A4CEAA00-F26D-4187-B156-6DD47516FE06}" type="presParOf" srcId="{DACDA028-C83A-46E0-AB11-023311EE5C87}" destId="{5A5E761C-FCAF-4DE6-B792-23EC9B8874CD}" srcOrd="6" destOrd="0" presId="urn:microsoft.com/office/officeart/2005/8/layout/radial5"/>
    <dgm:cxn modelId="{6F4906F4-A410-482D-8B20-4D60A695C4A3}" type="presParOf" srcId="{DACDA028-C83A-46E0-AB11-023311EE5C87}" destId="{98636F48-1781-40FE-8EBF-25B5B22F36DC}" srcOrd="7" destOrd="0" presId="urn:microsoft.com/office/officeart/2005/8/layout/radial5"/>
    <dgm:cxn modelId="{1251CCE2-30A8-4A08-A343-E721A53935C4}" type="presParOf" srcId="{98636F48-1781-40FE-8EBF-25B5B22F36DC}" destId="{0EE56D33-3FAB-419C-8F3F-D6A137CB20BD}" srcOrd="0" destOrd="0" presId="urn:microsoft.com/office/officeart/2005/8/layout/radial5"/>
    <dgm:cxn modelId="{C638806A-9AC6-4530-9C26-67FDE0C431C6}" type="presParOf" srcId="{DACDA028-C83A-46E0-AB11-023311EE5C87}" destId="{F4F929DB-D254-4288-9FAA-86A35B5B66DC}" srcOrd="8" destOrd="0" presId="urn:microsoft.com/office/officeart/2005/8/layout/radial5"/>
    <dgm:cxn modelId="{A8B7A345-4F56-4D0B-B1B5-7801D60E083C}" type="presParOf" srcId="{DACDA028-C83A-46E0-AB11-023311EE5C87}" destId="{2F2C51BD-2ADC-4404-A158-0FF738BE439A}" srcOrd="9" destOrd="0" presId="urn:microsoft.com/office/officeart/2005/8/layout/radial5"/>
    <dgm:cxn modelId="{8A824FE9-3F14-4677-B4B7-FED6C8EFB4D4}" type="presParOf" srcId="{2F2C51BD-2ADC-4404-A158-0FF738BE439A}" destId="{0B238686-5BA3-4BB2-8A38-9E9CE4DCF318}" srcOrd="0" destOrd="0" presId="urn:microsoft.com/office/officeart/2005/8/layout/radial5"/>
    <dgm:cxn modelId="{88B21E05-C832-4378-BCFA-803803A51257}" type="presParOf" srcId="{DACDA028-C83A-46E0-AB11-023311EE5C87}" destId="{9268303E-9391-425F-821D-2F812B77DFE2}" srcOrd="10" destOrd="0" presId="urn:microsoft.com/office/officeart/2005/8/layout/radial5"/>
    <dgm:cxn modelId="{DE0CE73D-48C7-4CE7-899F-6C7AB2E65532}" type="presParOf" srcId="{DACDA028-C83A-46E0-AB11-023311EE5C87}" destId="{AEF0E632-D040-4AE6-83F7-A7A71CE7178B}" srcOrd="11" destOrd="0" presId="urn:microsoft.com/office/officeart/2005/8/layout/radial5"/>
    <dgm:cxn modelId="{D0562917-957D-404C-B254-BA25113BE7E7}" type="presParOf" srcId="{AEF0E632-D040-4AE6-83F7-A7A71CE7178B}" destId="{38DB6839-4B5A-4995-8303-E6F2D1A79DE3}" srcOrd="0" destOrd="0" presId="urn:microsoft.com/office/officeart/2005/8/layout/radial5"/>
    <dgm:cxn modelId="{4556686B-939C-4576-B3A7-4593A8363AC5}" type="presParOf" srcId="{DACDA028-C83A-46E0-AB11-023311EE5C87}" destId="{256DD052-4932-4830-B880-1CE90689F9AD}" srcOrd="12" destOrd="0" presId="urn:microsoft.com/office/officeart/2005/8/layout/radial5"/>
    <dgm:cxn modelId="{799204D7-3FBA-486F-A288-B34FDA47DD0E}" type="presParOf" srcId="{DACDA028-C83A-46E0-AB11-023311EE5C87}" destId="{BD2A6075-D75B-4FA5-BDB4-0BFE41D906AA}" srcOrd="13" destOrd="0" presId="urn:microsoft.com/office/officeart/2005/8/layout/radial5"/>
    <dgm:cxn modelId="{412B24EE-25BA-414B-A27C-907F90171C10}" type="presParOf" srcId="{BD2A6075-D75B-4FA5-BDB4-0BFE41D906AA}" destId="{28246EE9-E839-43E9-92C5-FF694E300658}" srcOrd="0" destOrd="0" presId="urn:microsoft.com/office/officeart/2005/8/layout/radial5"/>
    <dgm:cxn modelId="{B81966C9-F61B-417A-9984-B524D8E253DC}" type="presParOf" srcId="{DACDA028-C83A-46E0-AB11-023311EE5C87}" destId="{8FF7061D-3A08-4294-956C-A5107F896697}" srcOrd="14" destOrd="0" presId="urn:microsoft.com/office/officeart/2005/8/layout/radial5"/>
    <dgm:cxn modelId="{94F4CA36-6551-403C-9F7A-C80763FD88CA}" type="presParOf" srcId="{DACDA028-C83A-46E0-AB11-023311EE5C87}" destId="{2557682C-3D4E-466B-B0CE-E16FE4D3C0D9}" srcOrd="15" destOrd="0" presId="urn:microsoft.com/office/officeart/2005/8/layout/radial5"/>
    <dgm:cxn modelId="{F4887F94-F210-4A74-9B2A-3CEABD96B704}" type="presParOf" srcId="{2557682C-3D4E-466B-B0CE-E16FE4D3C0D9}" destId="{7F6188A0-9E74-499E-B5A6-2DA96DC690DD}" srcOrd="0" destOrd="0" presId="urn:microsoft.com/office/officeart/2005/8/layout/radial5"/>
    <dgm:cxn modelId="{CAA95C80-2977-4E63-BBD3-A4D265C0117D}" type="presParOf" srcId="{DACDA028-C83A-46E0-AB11-023311EE5C87}" destId="{0068AE60-9960-4465-8993-B92BC5D5EFC6}" srcOrd="1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3_2" csCatId="accent3"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Non- 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custT="1"/>
      <dgm:spPr>
        <a:solidFill>
          <a:srgbClr val="F4F5D7"/>
        </a:solidFill>
        <a:ln>
          <a:solidFill>
            <a:schemeClr val="tx1"/>
          </a:solidFill>
        </a:ln>
      </dgm:spPr>
      <dgm:t>
        <a:bodyPr/>
        <a:lstStyle/>
        <a:p>
          <a:endParaRPr lang="en-GB" sz="2000" dirty="0">
            <a:solidFill>
              <a:schemeClr val="tx1"/>
            </a:solidFill>
          </a:endParaRPr>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endParaRPr lang="en-GB" sz="2000" dirty="0">
            <a:solidFill>
              <a:schemeClr val="tx1"/>
            </a:solidFill>
          </a:endParaRPr>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54E6F3A-E33D-4ED7-9F62-61DFAB652CFC}">
      <dgm:prSet custT="1"/>
      <dgm:spPr>
        <a:solidFill>
          <a:srgbClr val="F4F5D7"/>
        </a:solidFill>
        <a:ln>
          <a:solidFill>
            <a:schemeClr val="tx1"/>
          </a:solidFill>
        </a:ln>
      </dgm:spPr>
      <dgm:t>
        <a:bodyPr/>
        <a:lstStyle/>
        <a:p>
          <a:endParaRPr lang="en-GB" sz="2000" dirty="0">
            <a:solidFill>
              <a:schemeClr val="tx1"/>
            </a:solidFill>
          </a:endParaRPr>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648C61F8-EEC7-4216-A31F-9C442D10AFCC}">
      <dgm:prSet custT="1"/>
      <dgm:spPr>
        <a:solidFill>
          <a:srgbClr val="F4F5D7"/>
        </a:solidFill>
        <a:ln>
          <a:solidFill>
            <a:schemeClr val="tx1"/>
          </a:solidFill>
        </a:ln>
      </dgm:spPr>
      <dgm:t>
        <a:bodyPr/>
        <a:lstStyle/>
        <a:p>
          <a:endParaRPr lang="en-GB" sz="2000" dirty="0">
            <a:solidFill>
              <a:schemeClr val="tx1"/>
            </a:solidFill>
          </a:endParaRPr>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custT="1"/>
      <dgm:spPr>
        <a:solidFill>
          <a:srgbClr val="F4F5D7"/>
        </a:solidFill>
        <a:ln>
          <a:solidFill>
            <a:schemeClr val="tx1"/>
          </a:solidFill>
        </a:ln>
      </dgm:spPr>
      <dgm:t>
        <a:bodyPr/>
        <a:lstStyle/>
        <a:p>
          <a:endParaRPr lang="en-GB" sz="2000" dirty="0">
            <a:solidFill>
              <a:schemeClr val="tx1"/>
            </a:solidFill>
          </a:endParaRPr>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custT="1"/>
      <dgm:spPr>
        <a:solidFill>
          <a:srgbClr val="F4F5D7"/>
        </a:solidFill>
        <a:ln>
          <a:solidFill>
            <a:schemeClr val="tx1"/>
          </a:solidFill>
        </a:ln>
      </dgm:spPr>
      <dgm:t>
        <a:bodyPr/>
        <a:lstStyle/>
        <a:p>
          <a:endParaRPr lang="en-GB" sz="2000" dirty="0">
            <a:solidFill>
              <a:schemeClr val="tx1"/>
            </a:solidFill>
          </a:endParaRPr>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t>
        <a:bodyPr/>
        <a:lstStyle/>
        <a:p>
          <a:endParaRPr lang="en-GB"/>
        </a:p>
      </dgm:t>
    </dgm:pt>
    <dgm:pt modelId="{EB522162-538A-4D8F-A441-B5B35B59B00A}" type="pres">
      <dgm:prSet presAssocID="{260D50A6-04EB-403E-916E-8522C304DE82}" presName="centerShape" presStyleLbl="node0" presStyleIdx="0" presStyleCnt="1"/>
      <dgm:spPr/>
      <dgm:t>
        <a:bodyPr/>
        <a:lstStyle/>
        <a:p>
          <a:endParaRPr lang="en-GB"/>
        </a:p>
      </dgm:t>
    </dgm:pt>
    <dgm:pt modelId="{D3105450-1557-4475-959C-6B7CB498C8C2}" type="pres">
      <dgm:prSet presAssocID="{221D4A52-8BCA-4F3F-BCCA-E715736011BB}" presName="parTrans" presStyleLbl="sibTrans2D1" presStyleIdx="0" presStyleCnt="6"/>
      <dgm:spPr/>
      <dgm:t>
        <a:bodyPr/>
        <a:lstStyle/>
        <a:p>
          <a:endParaRPr lang="en-GB"/>
        </a:p>
      </dgm:t>
    </dgm:pt>
    <dgm:pt modelId="{CFA91646-F470-49C7-932A-CB665A78F4A0}" type="pres">
      <dgm:prSet presAssocID="{221D4A52-8BCA-4F3F-BCCA-E715736011BB}" presName="connectorText" presStyleLbl="sibTrans2D1" presStyleIdx="0" presStyleCnt="6"/>
      <dgm:spPr/>
      <dgm:t>
        <a:bodyPr/>
        <a:lstStyle/>
        <a:p>
          <a:endParaRPr lang="en-GB"/>
        </a:p>
      </dgm:t>
    </dgm:pt>
    <dgm:pt modelId="{A5A79559-C8B2-4DA0-AEDB-8B1E7A319EA0}" type="pres">
      <dgm:prSet presAssocID="{71E118CC-CCC6-4648-A530-9C23F888AD3C}" presName="node" presStyleLbl="node1" presStyleIdx="0" presStyleCnt="6" custScaleX="116640">
        <dgm:presLayoutVars>
          <dgm:bulletEnabled val="1"/>
        </dgm:presLayoutVars>
      </dgm:prSet>
      <dgm:spPr/>
      <dgm:t>
        <a:bodyPr/>
        <a:lstStyle/>
        <a:p>
          <a:endParaRPr lang="en-GB"/>
        </a:p>
      </dgm:t>
    </dgm:pt>
    <dgm:pt modelId="{F6581F65-341F-4CA8-9DA4-952A7FA7945B}" type="pres">
      <dgm:prSet presAssocID="{CC513D10-1B6D-40D7-8B12-19D12648126D}" presName="parTrans" presStyleLbl="sibTrans2D1" presStyleIdx="1" presStyleCnt="6"/>
      <dgm:spPr/>
      <dgm:t>
        <a:bodyPr/>
        <a:lstStyle/>
        <a:p>
          <a:endParaRPr lang="en-GB"/>
        </a:p>
      </dgm:t>
    </dgm:pt>
    <dgm:pt modelId="{CA1209D0-CAB1-4388-9671-E03459F27ADC}" type="pres">
      <dgm:prSet presAssocID="{CC513D10-1B6D-40D7-8B12-19D12648126D}" presName="connectorText" presStyleLbl="sibTrans2D1" presStyleIdx="1" presStyleCnt="6"/>
      <dgm:spPr/>
      <dgm:t>
        <a:bodyPr/>
        <a:lstStyle/>
        <a:p>
          <a:endParaRPr lang="en-GB"/>
        </a:p>
      </dgm:t>
    </dgm:pt>
    <dgm:pt modelId="{16C5DCA9-80B7-4F94-A7FE-26062CC27EBB}" type="pres">
      <dgm:prSet presAssocID="{648C61F8-EEC7-4216-A31F-9C442D10AFCC}" presName="node" presStyleLbl="node1" presStyleIdx="1" presStyleCnt="6" custScaleX="132616" custRadScaleRad="101419" custRadScaleInc="-2649">
        <dgm:presLayoutVars>
          <dgm:bulletEnabled val="1"/>
        </dgm:presLayoutVars>
      </dgm:prSet>
      <dgm:spPr/>
      <dgm:t>
        <a:bodyPr/>
        <a:lstStyle/>
        <a:p>
          <a:endParaRPr lang="en-GB"/>
        </a:p>
      </dgm:t>
    </dgm:pt>
    <dgm:pt modelId="{9E80DD74-08E0-43A7-8C82-4CBDE45EAF31}" type="pres">
      <dgm:prSet presAssocID="{BDD60138-3E52-4013-A472-3A1D9C6E8DE9}" presName="parTrans" presStyleLbl="sibTrans2D1" presStyleIdx="2" presStyleCnt="6"/>
      <dgm:spPr/>
      <dgm:t>
        <a:bodyPr/>
        <a:lstStyle/>
        <a:p>
          <a:endParaRPr lang="en-GB"/>
        </a:p>
      </dgm:t>
    </dgm:pt>
    <dgm:pt modelId="{4D6C25B2-526E-4F02-B49F-D272162178A3}" type="pres">
      <dgm:prSet presAssocID="{BDD60138-3E52-4013-A472-3A1D9C6E8DE9}" presName="connectorText" presStyleLbl="sibTrans2D1" presStyleIdx="2" presStyleCnt="6"/>
      <dgm:spPr/>
      <dgm:t>
        <a:bodyPr/>
        <a:lstStyle/>
        <a:p>
          <a:endParaRPr lang="en-GB"/>
        </a:p>
      </dgm:t>
    </dgm:pt>
    <dgm:pt modelId="{5A5E761C-FCAF-4DE6-B792-23EC9B8874CD}" type="pres">
      <dgm:prSet presAssocID="{C9E0C9A8-827C-429D-A627-01FED0DCC53F}" presName="node" presStyleLbl="node1" presStyleIdx="2" presStyleCnt="6" custScaleX="121930">
        <dgm:presLayoutVars>
          <dgm:bulletEnabled val="1"/>
        </dgm:presLayoutVars>
      </dgm:prSet>
      <dgm:spPr/>
      <dgm:t>
        <a:bodyPr/>
        <a:lstStyle/>
        <a:p>
          <a:endParaRPr lang="en-GB"/>
        </a:p>
      </dgm:t>
    </dgm:pt>
    <dgm:pt modelId="{98636F48-1781-40FE-8EBF-25B5B22F36DC}" type="pres">
      <dgm:prSet presAssocID="{4AC1626D-D888-4047-BF28-C87D09984813}" presName="parTrans" presStyleLbl="sibTrans2D1" presStyleIdx="3" presStyleCnt="6"/>
      <dgm:spPr/>
      <dgm:t>
        <a:bodyPr/>
        <a:lstStyle/>
        <a:p>
          <a:endParaRPr lang="en-GB"/>
        </a:p>
      </dgm:t>
    </dgm:pt>
    <dgm:pt modelId="{0EE56D33-3FAB-419C-8F3F-D6A137CB20BD}" type="pres">
      <dgm:prSet presAssocID="{4AC1626D-D888-4047-BF28-C87D09984813}" presName="connectorText" presStyleLbl="sibTrans2D1" presStyleIdx="3" presStyleCnt="6"/>
      <dgm:spPr/>
      <dgm:t>
        <a:bodyPr/>
        <a:lstStyle/>
        <a:p>
          <a:endParaRPr lang="en-GB"/>
        </a:p>
      </dgm:t>
    </dgm:pt>
    <dgm:pt modelId="{F4F929DB-D254-4288-9FAA-86A35B5B66DC}" type="pres">
      <dgm:prSet presAssocID="{B7160002-CD57-4D10-84B4-5FB7BA19DEFF}" presName="node" presStyleLbl="node1" presStyleIdx="3" presStyleCnt="6" custScaleX="149044">
        <dgm:presLayoutVars>
          <dgm:bulletEnabled val="1"/>
        </dgm:presLayoutVars>
      </dgm:prSet>
      <dgm:spPr/>
      <dgm:t>
        <a:bodyPr/>
        <a:lstStyle/>
        <a:p>
          <a:endParaRPr lang="en-GB"/>
        </a:p>
      </dgm:t>
    </dgm:pt>
    <dgm:pt modelId="{BD2A6075-D75B-4FA5-BDB4-0BFE41D906AA}" type="pres">
      <dgm:prSet presAssocID="{EE0DD3AB-A552-4CA3-8158-7060CE818CC8}" presName="parTrans" presStyleLbl="sibTrans2D1" presStyleIdx="4" presStyleCnt="6"/>
      <dgm:spPr/>
      <dgm:t>
        <a:bodyPr/>
        <a:lstStyle/>
        <a:p>
          <a:endParaRPr lang="en-GB"/>
        </a:p>
      </dgm:t>
    </dgm:pt>
    <dgm:pt modelId="{28246EE9-E839-43E9-92C5-FF694E300658}" type="pres">
      <dgm:prSet presAssocID="{EE0DD3AB-A552-4CA3-8158-7060CE818CC8}" presName="connectorText" presStyleLbl="sibTrans2D1" presStyleIdx="4" presStyleCnt="6"/>
      <dgm:spPr/>
      <dgm:t>
        <a:bodyPr/>
        <a:lstStyle/>
        <a:p>
          <a:endParaRPr lang="en-GB"/>
        </a:p>
      </dgm:t>
    </dgm:pt>
    <dgm:pt modelId="{8FF7061D-3A08-4294-956C-A5107F896697}" type="pres">
      <dgm:prSet presAssocID="{8EC88979-C7A8-4EEE-9AB2-2411673C807E}" presName="node" presStyleLbl="node1" presStyleIdx="4" presStyleCnt="6" custScaleX="117953" custRadScaleRad="109448" custRadScaleInc="19801">
        <dgm:presLayoutVars>
          <dgm:bulletEnabled val="1"/>
        </dgm:presLayoutVars>
      </dgm:prSet>
      <dgm:spPr/>
      <dgm:t>
        <a:bodyPr/>
        <a:lstStyle/>
        <a:p>
          <a:endParaRPr lang="en-GB"/>
        </a:p>
      </dgm:t>
    </dgm:pt>
    <dgm:pt modelId="{2557682C-3D4E-466B-B0CE-E16FE4D3C0D9}" type="pres">
      <dgm:prSet presAssocID="{F663E4BE-F216-4D8E-B757-F334C3FC7A8D}" presName="parTrans" presStyleLbl="sibTrans2D1" presStyleIdx="5" presStyleCnt="6"/>
      <dgm:spPr/>
      <dgm:t>
        <a:bodyPr/>
        <a:lstStyle/>
        <a:p>
          <a:endParaRPr lang="en-GB"/>
        </a:p>
      </dgm:t>
    </dgm:pt>
    <dgm:pt modelId="{7F6188A0-9E74-499E-B5A6-2DA96DC690DD}" type="pres">
      <dgm:prSet presAssocID="{F663E4BE-F216-4D8E-B757-F334C3FC7A8D}" presName="connectorText" presStyleLbl="sibTrans2D1" presStyleIdx="5" presStyleCnt="6"/>
      <dgm:spPr/>
      <dgm:t>
        <a:bodyPr/>
        <a:lstStyle/>
        <a:p>
          <a:endParaRPr lang="en-GB"/>
        </a:p>
      </dgm:t>
    </dgm:pt>
    <dgm:pt modelId="{0068AE60-9960-4465-8993-B92BC5D5EFC6}" type="pres">
      <dgm:prSet presAssocID="{654E6F3A-E33D-4ED7-9F62-61DFAB652CFC}" presName="node" presStyleLbl="node1" presStyleIdx="5" presStyleCnt="6" custScaleX="112623">
        <dgm:presLayoutVars>
          <dgm:bulletEnabled val="1"/>
        </dgm:presLayoutVars>
      </dgm:prSet>
      <dgm:spPr/>
      <dgm:t>
        <a:bodyPr/>
        <a:lstStyle/>
        <a:p>
          <a:endParaRPr lang="en-GB"/>
        </a:p>
      </dgm:t>
    </dgm:pt>
  </dgm:ptLst>
  <dgm:cxnLst>
    <dgm:cxn modelId="{22D0BDD4-0795-B249-9846-A2995D9BB9B1}" type="presOf" srcId="{F663E4BE-F216-4D8E-B757-F334C3FC7A8D}" destId="{2557682C-3D4E-466B-B0CE-E16FE4D3C0D9}" srcOrd="0" destOrd="0" presId="urn:microsoft.com/office/officeart/2005/8/layout/radial5"/>
    <dgm:cxn modelId="{5BCA7705-9679-DF49-8FD0-8DFB7922C13B}" type="presOf" srcId="{EE0DD3AB-A552-4CA3-8158-7060CE818CC8}" destId="{BD2A6075-D75B-4FA5-BDB4-0BFE41D906AA}" srcOrd="0" destOrd="0" presId="urn:microsoft.com/office/officeart/2005/8/layout/radial5"/>
    <dgm:cxn modelId="{CD328F3D-D353-5F40-9B97-FBD0852D4F8C}" type="presOf" srcId="{4AC1626D-D888-4047-BF28-C87D09984813}" destId="{98636F48-1781-40FE-8EBF-25B5B22F36DC}" srcOrd="0" destOrd="0" presId="urn:microsoft.com/office/officeart/2005/8/layout/radial5"/>
    <dgm:cxn modelId="{A37E00B8-AD40-1A4F-A38F-9CA6E881829E}" type="presOf" srcId="{648C61F8-EEC7-4216-A31F-9C442D10AFCC}" destId="{16C5DCA9-80B7-4F94-A7FE-26062CC27EBB}" srcOrd="0" destOrd="0" presId="urn:microsoft.com/office/officeart/2005/8/layout/radial5"/>
    <dgm:cxn modelId="{D0531AD3-7161-924C-AF46-B415448F992E}" type="presOf" srcId="{221D4A52-8BCA-4F3F-BCCA-E715736011BB}" destId="{CFA91646-F470-49C7-932A-CB665A78F4A0}" srcOrd="1" destOrd="0" presId="urn:microsoft.com/office/officeart/2005/8/layout/radial5"/>
    <dgm:cxn modelId="{178E6363-02F0-3F47-9B8F-1818A07C4FD3}" type="presOf" srcId="{BDD60138-3E52-4013-A472-3A1D9C6E8DE9}" destId="{4D6C25B2-526E-4F02-B49F-D272162178A3}" srcOrd="1"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674F2AE9-76C2-4313-87E3-F9F288B2C6B1}" srcId="{260D50A6-04EB-403E-916E-8522C304DE82}" destId="{C9E0C9A8-827C-429D-A627-01FED0DCC53F}" srcOrd="2" destOrd="0" parTransId="{BDD60138-3E52-4013-A472-3A1D9C6E8DE9}" sibTransId="{DADDB68B-F6B3-4C8E-9EB2-4B4C9BD35B47}"/>
    <dgm:cxn modelId="{F2652802-EAA2-4903-B992-0661F94FD1DF}" srcId="{8882DB5C-E964-44BA-8AA4-78ADB15C6331}" destId="{C9F6F8C3-14E7-498D-AA4E-2E5A080FE9FD}" srcOrd="0" destOrd="0" parTransId="{2F47A42A-55F8-4E53-9D67-B53BDBC8E574}" sibTransId="{5C09ED2B-2CBD-4AB7-BBF7-D38AA5B7FA4D}"/>
    <dgm:cxn modelId="{473F5BF8-2363-454F-A2D4-80225AB55E23}" srcId="{4AFF7BB4-E898-459A-BCAC-AD001CC5050D}" destId="{260D50A6-04EB-403E-916E-8522C304DE82}" srcOrd="0" destOrd="0" parTransId="{F598823E-D667-4D7D-9714-DC2A5162FA2D}" sibTransId="{8F6FBD57-72AB-43BD-943D-5C0BAB3FAC73}"/>
    <dgm:cxn modelId="{D8FBEDC2-B780-CE46-96C0-7B4BD8F39660}" type="presOf" srcId="{B7160002-CD57-4D10-84B4-5FB7BA19DEFF}" destId="{F4F929DB-D254-4288-9FAA-86A35B5B66DC}" srcOrd="0" destOrd="0" presId="urn:microsoft.com/office/officeart/2005/8/layout/radial5"/>
    <dgm:cxn modelId="{242DBE8E-13EF-6247-9E48-10A4743722E2}" type="presOf" srcId="{8EC88979-C7A8-4EEE-9AB2-2411673C807E}" destId="{8FF7061D-3A08-4294-956C-A5107F896697}" srcOrd="0" destOrd="0" presId="urn:microsoft.com/office/officeart/2005/8/layout/radial5"/>
    <dgm:cxn modelId="{F97E85E1-E900-9B42-906E-0CE2F3CF352A}" type="presOf" srcId="{F663E4BE-F216-4D8E-B757-F334C3FC7A8D}" destId="{7F6188A0-9E74-499E-B5A6-2DA96DC690DD}" srcOrd="1" destOrd="0" presId="urn:microsoft.com/office/officeart/2005/8/layout/radial5"/>
    <dgm:cxn modelId="{643BA3B6-57AF-AD44-850D-608FBFF7F55E}" type="presOf" srcId="{260D50A6-04EB-403E-916E-8522C304DE82}" destId="{EB522162-538A-4D8F-A441-B5B35B59B00A}" srcOrd="0" destOrd="0" presId="urn:microsoft.com/office/officeart/2005/8/layout/radial5"/>
    <dgm:cxn modelId="{241E3913-5358-4050-B294-52C25430A95E}" srcId="{A89D6BA3-B829-4226-95B0-D731CB4EF75D}" destId="{466A68A3-EBAE-42EC-A9E9-C7D7B7967E49}" srcOrd="1" destOrd="0" parTransId="{964B9D27-92D5-4AFC-805E-6893A102FA74}" sibTransId="{C957C2B1-52D4-4759-AD26-17B02BE58989}"/>
    <dgm:cxn modelId="{52BDF055-D3EA-DA40-8C0F-06E2FA9DA1E8}" type="presOf" srcId="{4AC1626D-D888-4047-BF28-C87D09984813}" destId="{0EE56D33-3FAB-419C-8F3F-D6A137CB20BD}" srcOrd="1" destOrd="0" presId="urn:microsoft.com/office/officeart/2005/8/layout/radial5"/>
    <dgm:cxn modelId="{32A3C4DB-8556-D94D-845C-FE3FBED162D8}" type="presOf" srcId="{BDD60138-3E52-4013-A472-3A1D9C6E8DE9}" destId="{9E80DD74-08E0-43A7-8C82-4CBDE45EAF31}" srcOrd="0" destOrd="0" presId="urn:microsoft.com/office/officeart/2005/8/layout/radial5"/>
    <dgm:cxn modelId="{42E97A85-F23D-9648-8B94-40564CBD9693}" type="presOf" srcId="{CC513D10-1B6D-40D7-8B12-19D12648126D}" destId="{F6581F65-341F-4CA8-9DA4-952A7FA7945B}" srcOrd="0" destOrd="0" presId="urn:microsoft.com/office/officeart/2005/8/layout/radial5"/>
    <dgm:cxn modelId="{15785848-C5B6-4A65-9C57-4F9D646901CC}" srcId="{260D50A6-04EB-403E-916E-8522C304DE82}" destId="{654E6F3A-E33D-4ED7-9F62-61DFAB652CFC}" srcOrd="5" destOrd="0" parTransId="{F663E4BE-F216-4D8E-B757-F334C3FC7A8D}" sibTransId="{582485CD-A16B-4960-8F90-210450477FF9}"/>
    <dgm:cxn modelId="{094D7BAF-751D-6742-BBC4-5A77A7AB9BB2}" type="presOf" srcId="{71E118CC-CCC6-4648-A530-9C23F888AD3C}" destId="{A5A79559-C8B2-4DA0-AEDB-8B1E7A319EA0}" srcOrd="0"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CFC4D293-4F67-42B8-8345-591C4DE2787B}" srcId="{260D50A6-04EB-403E-916E-8522C304DE82}" destId="{B7160002-CD57-4D10-84B4-5FB7BA19DEFF}" srcOrd="3" destOrd="0" parTransId="{4AC1626D-D888-4047-BF28-C87D09984813}" sibTransId="{C862472C-3FDC-471C-8EC9-81BEE8FA1A34}"/>
    <dgm:cxn modelId="{2765C81D-B01C-4C2D-9D65-B44DDC12058D}" srcId="{260D50A6-04EB-403E-916E-8522C304DE82}" destId="{71E118CC-CCC6-4648-A530-9C23F888AD3C}" srcOrd="0" destOrd="0" parTransId="{221D4A52-8BCA-4F3F-BCCA-E715736011BB}" sibTransId="{CBBD72CC-6CEE-4D8F-80DF-7D626D566B17}"/>
    <dgm:cxn modelId="{0582FF79-7571-7D4C-8615-29FF91F4FB54}" type="presOf" srcId="{4AFF7BB4-E898-459A-BCAC-AD001CC5050D}" destId="{DACDA028-C83A-46E0-AB11-023311EE5C87}" srcOrd="0" destOrd="0" presId="urn:microsoft.com/office/officeart/2005/8/layout/radial5"/>
    <dgm:cxn modelId="{186B146C-C418-4752-9824-D0BA6AD4B4A5}" srcId="{4AFF7BB4-E898-459A-BCAC-AD001CC5050D}" destId="{A89D6BA3-B829-4226-95B0-D731CB4EF75D}" srcOrd="2" destOrd="0" parTransId="{229A8C09-340C-4E87-99DA-AD70A5E1E24E}" sibTransId="{035667C8-3828-4874-8BDB-4AE0B4CA733B}"/>
    <dgm:cxn modelId="{CF95FA8B-F67A-44A5-8204-1802C994D34D}" srcId="{A89D6BA3-B829-4226-95B0-D731CB4EF75D}" destId="{F1F82EBC-CB8E-4706-BF77-FF3FC5A71AE6}" srcOrd="0" destOrd="0" parTransId="{E64FABBB-D60C-421B-9675-888E1EEA3953}" sibTransId="{470AFDB2-8825-4E23-8BA6-62D99838F0C2}"/>
    <dgm:cxn modelId="{1E291EA9-BAE7-B049-AD2B-0DA196F7D905}" type="presOf" srcId="{CC513D10-1B6D-40D7-8B12-19D12648126D}" destId="{CA1209D0-CAB1-4388-9671-E03459F27ADC}" srcOrd="1"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AEA25328-3848-5944-9B89-A0BF49C79678}" type="presOf" srcId="{C9E0C9A8-827C-429D-A627-01FED0DCC53F}" destId="{5A5E761C-FCAF-4DE6-B792-23EC9B8874CD}" srcOrd="0" destOrd="0" presId="urn:microsoft.com/office/officeart/2005/8/layout/radial5"/>
    <dgm:cxn modelId="{148426CE-7500-0A45-9365-18BA62307AC3}" type="presOf" srcId="{221D4A52-8BCA-4F3F-BCCA-E715736011BB}" destId="{D3105450-1557-4475-959C-6B7CB498C8C2}" srcOrd="0" destOrd="0" presId="urn:microsoft.com/office/officeart/2005/8/layout/radial5"/>
    <dgm:cxn modelId="{40137D4C-D4CC-4ADA-9449-41775BB7AA2A}" srcId="{260D50A6-04EB-403E-916E-8522C304DE82}" destId="{8EC88979-C7A8-4EEE-9AB2-2411673C807E}" srcOrd="4" destOrd="0" parTransId="{EE0DD3AB-A552-4CA3-8158-7060CE818CC8}" sibTransId="{99DBC2A4-F718-457D-9734-CB5A0D6CC736}"/>
    <dgm:cxn modelId="{0520A496-B517-2D43-A890-2EF0D7C60A3C}" type="presOf" srcId="{EE0DD3AB-A552-4CA3-8158-7060CE818CC8}" destId="{28246EE9-E839-43E9-92C5-FF694E300658}" srcOrd="1" destOrd="0" presId="urn:microsoft.com/office/officeart/2005/8/layout/radial5"/>
    <dgm:cxn modelId="{964F07CC-446C-3942-8163-AFEED7AC0312}" type="presOf" srcId="{654E6F3A-E33D-4ED7-9F62-61DFAB652CFC}" destId="{0068AE60-9960-4465-8993-B92BC5D5EFC6}" srcOrd="0" destOrd="0" presId="urn:microsoft.com/office/officeart/2005/8/layout/radial5"/>
    <dgm:cxn modelId="{6528C557-2BE0-5242-863D-38E1E3B75B59}" type="presParOf" srcId="{DACDA028-C83A-46E0-AB11-023311EE5C87}" destId="{EB522162-538A-4D8F-A441-B5B35B59B00A}" srcOrd="0" destOrd="0" presId="urn:microsoft.com/office/officeart/2005/8/layout/radial5"/>
    <dgm:cxn modelId="{E64300D9-09D5-2441-8727-BC81CF37B57E}" type="presParOf" srcId="{DACDA028-C83A-46E0-AB11-023311EE5C87}" destId="{D3105450-1557-4475-959C-6B7CB498C8C2}" srcOrd="1" destOrd="0" presId="urn:microsoft.com/office/officeart/2005/8/layout/radial5"/>
    <dgm:cxn modelId="{7EEDF495-E3E9-E54B-BC1E-46B96CD8B34D}" type="presParOf" srcId="{D3105450-1557-4475-959C-6B7CB498C8C2}" destId="{CFA91646-F470-49C7-932A-CB665A78F4A0}" srcOrd="0" destOrd="0" presId="urn:microsoft.com/office/officeart/2005/8/layout/radial5"/>
    <dgm:cxn modelId="{75C51696-B0AE-C04E-A9A6-0821263A55F7}" type="presParOf" srcId="{DACDA028-C83A-46E0-AB11-023311EE5C87}" destId="{A5A79559-C8B2-4DA0-AEDB-8B1E7A319EA0}" srcOrd="2" destOrd="0" presId="urn:microsoft.com/office/officeart/2005/8/layout/radial5"/>
    <dgm:cxn modelId="{C42B1FFE-ECEA-7B4E-8DA3-030ECF4A35FD}" type="presParOf" srcId="{DACDA028-C83A-46E0-AB11-023311EE5C87}" destId="{F6581F65-341F-4CA8-9DA4-952A7FA7945B}" srcOrd="3" destOrd="0" presId="urn:microsoft.com/office/officeart/2005/8/layout/radial5"/>
    <dgm:cxn modelId="{3432EC68-A24D-2B43-A3DB-81BD2FF98878}" type="presParOf" srcId="{F6581F65-341F-4CA8-9DA4-952A7FA7945B}" destId="{CA1209D0-CAB1-4388-9671-E03459F27ADC}" srcOrd="0" destOrd="0" presId="urn:microsoft.com/office/officeart/2005/8/layout/radial5"/>
    <dgm:cxn modelId="{566C5B70-661B-844B-B1B0-046A08605016}" type="presParOf" srcId="{DACDA028-C83A-46E0-AB11-023311EE5C87}" destId="{16C5DCA9-80B7-4F94-A7FE-26062CC27EBB}" srcOrd="4" destOrd="0" presId="urn:microsoft.com/office/officeart/2005/8/layout/radial5"/>
    <dgm:cxn modelId="{DD23EE60-6BE8-1A4F-8397-0ED7F69A7F77}" type="presParOf" srcId="{DACDA028-C83A-46E0-AB11-023311EE5C87}" destId="{9E80DD74-08E0-43A7-8C82-4CBDE45EAF31}" srcOrd="5" destOrd="0" presId="urn:microsoft.com/office/officeart/2005/8/layout/radial5"/>
    <dgm:cxn modelId="{6C8DC3B2-1E01-E84A-93DF-C789C19BA533}" type="presParOf" srcId="{9E80DD74-08E0-43A7-8C82-4CBDE45EAF31}" destId="{4D6C25B2-526E-4F02-B49F-D272162178A3}" srcOrd="0" destOrd="0" presId="urn:microsoft.com/office/officeart/2005/8/layout/radial5"/>
    <dgm:cxn modelId="{7713B618-6114-3D41-B2D7-EBB25690AC98}" type="presParOf" srcId="{DACDA028-C83A-46E0-AB11-023311EE5C87}" destId="{5A5E761C-FCAF-4DE6-B792-23EC9B8874CD}" srcOrd="6" destOrd="0" presId="urn:microsoft.com/office/officeart/2005/8/layout/radial5"/>
    <dgm:cxn modelId="{98B7831D-B6A9-5E41-BE72-86EAA34C3CBB}" type="presParOf" srcId="{DACDA028-C83A-46E0-AB11-023311EE5C87}" destId="{98636F48-1781-40FE-8EBF-25B5B22F36DC}" srcOrd="7" destOrd="0" presId="urn:microsoft.com/office/officeart/2005/8/layout/radial5"/>
    <dgm:cxn modelId="{E40CC7EF-DF79-A642-A639-A435974E7957}" type="presParOf" srcId="{98636F48-1781-40FE-8EBF-25B5B22F36DC}" destId="{0EE56D33-3FAB-419C-8F3F-D6A137CB20BD}" srcOrd="0" destOrd="0" presId="urn:microsoft.com/office/officeart/2005/8/layout/radial5"/>
    <dgm:cxn modelId="{E37F0C7F-8ADE-174B-8AFD-D1F7573B39EC}" type="presParOf" srcId="{DACDA028-C83A-46E0-AB11-023311EE5C87}" destId="{F4F929DB-D254-4288-9FAA-86A35B5B66DC}" srcOrd="8" destOrd="0" presId="urn:microsoft.com/office/officeart/2005/8/layout/radial5"/>
    <dgm:cxn modelId="{62FED1B5-3A27-3B49-B384-6034D55B3187}" type="presParOf" srcId="{DACDA028-C83A-46E0-AB11-023311EE5C87}" destId="{BD2A6075-D75B-4FA5-BDB4-0BFE41D906AA}" srcOrd="9" destOrd="0" presId="urn:microsoft.com/office/officeart/2005/8/layout/radial5"/>
    <dgm:cxn modelId="{ED2AC0FA-BE53-DE4A-A053-51D7552E029F}" type="presParOf" srcId="{BD2A6075-D75B-4FA5-BDB4-0BFE41D906AA}" destId="{28246EE9-E839-43E9-92C5-FF694E300658}" srcOrd="0" destOrd="0" presId="urn:microsoft.com/office/officeart/2005/8/layout/radial5"/>
    <dgm:cxn modelId="{F7521E7B-62DB-1040-B1FF-93A96B98C32C}" type="presParOf" srcId="{DACDA028-C83A-46E0-AB11-023311EE5C87}" destId="{8FF7061D-3A08-4294-956C-A5107F896697}" srcOrd="10" destOrd="0" presId="urn:microsoft.com/office/officeart/2005/8/layout/radial5"/>
    <dgm:cxn modelId="{774E21F2-BBCA-474E-837C-4F806E9E9024}" type="presParOf" srcId="{DACDA028-C83A-46E0-AB11-023311EE5C87}" destId="{2557682C-3D4E-466B-B0CE-E16FE4D3C0D9}" srcOrd="11" destOrd="0" presId="urn:microsoft.com/office/officeart/2005/8/layout/radial5"/>
    <dgm:cxn modelId="{7E8BBB43-8606-2A41-979D-B942B8986E4C}" type="presParOf" srcId="{2557682C-3D4E-466B-B0CE-E16FE4D3C0D9}" destId="{7F6188A0-9E74-499E-B5A6-2DA96DC690DD}" srcOrd="0" destOrd="0" presId="urn:microsoft.com/office/officeart/2005/8/layout/radial5"/>
    <dgm:cxn modelId="{59E7F192-E665-DA4D-90EB-2A0A50DDA864}" type="presParOf" srcId="{DACDA028-C83A-46E0-AB11-023311EE5C87}" destId="{0068AE60-9960-4465-8993-B92BC5D5EFC6}"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3_2" csCatId="accent3"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Non- 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custT="1"/>
      <dgm:spPr>
        <a:solidFill>
          <a:srgbClr val="F4F5D7"/>
        </a:solidFill>
        <a:ln>
          <a:solidFill>
            <a:schemeClr val="tx1"/>
          </a:solidFill>
        </a:ln>
      </dgm:spPr>
      <dgm:t>
        <a:bodyPr/>
        <a:lstStyle/>
        <a:p>
          <a:r>
            <a:rPr lang="en-GB" sz="2500" dirty="0">
              <a:solidFill>
                <a:schemeClr val="tx1"/>
              </a:solidFill>
            </a:rPr>
            <a:t>Discussion</a:t>
          </a:r>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r>
            <a:rPr lang="en-GB" sz="2500" dirty="0">
              <a:solidFill>
                <a:schemeClr val="tx1"/>
              </a:solidFill>
            </a:rPr>
            <a:t>Non-chronological reports</a:t>
          </a:r>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54E6F3A-E33D-4ED7-9F62-61DFAB652CFC}">
      <dgm:prSet custT="1"/>
      <dgm:spPr>
        <a:solidFill>
          <a:srgbClr val="F4F5D7"/>
        </a:solidFill>
        <a:ln>
          <a:solidFill>
            <a:schemeClr val="tx1"/>
          </a:solidFill>
        </a:ln>
      </dgm:spPr>
      <dgm:t>
        <a:bodyPr/>
        <a:lstStyle/>
        <a:p>
          <a:r>
            <a:rPr lang="en-GB" sz="2500" dirty="0">
              <a:solidFill>
                <a:schemeClr val="tx1"/>
              </a:solidFill>
            </a:rPr>
            <a:t>Recounts</a:t>
          </a:r>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648C61F8-EEC7-4216-A31F-9C442D10AFCC}">
      <dgm:prSet custT="1"/>
      <dgm:spPr>
        <a:solidFill>
          <a:srgbClr val="F4F5D7"/>
        </a:solidFill>
        <a:ln>
          <a:solidFill>
            <a:schemeClr val="tx1"/>
          </a:solidFill>
        </a:ln>
      </dgm:spPr>
      <dgm:t>
        <a:bodyPr/>
        <a:lstStyle/>
        <a:p>
          <a:r>
            <a:rPr lang="en-GB" sz="2500" dirty="0">
              <a:solidFill>
                <a:schemeClr val="tx1"/>
              </a:solidFill>
            </a:rPr>
            <a:t>Explanation</a:t>
          </a:r>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custT="1"/>
      <dgm:spPr>
        <a:solidFill>
          <a:srgbClr val="F4F5D7"/>
        </a:solidFill>
        <a:ln>
          <a:solidFill>
            <a:schemeClr val="tx1"/>
          </a:solidFill>
        </a:ln>
      </dgm:spPr>
      <dgm:t>
        <a:bodyPr/>
        <a:lstStyle/>
        <a:p>
          <a:r>
            <a:rPr lang="en-GB" sz="2500" dirty="0">
              <a:solidFill>
                <a:schemeClr val="tx1"/>
              </a:solidFill>
            </a:rPr>
            <a:t>Instructions</a:t>
          </a:r>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custT="1"/>
      <dgm:spPr>
        <a:solidFill>
          <a:srgbClr val="F4F5D7"/>
        </a:solidFill>
        <a:ln>
          <a:solidFill>
            <a:schemeClr val="tx1"/>
          </a:solidFill>
        </a:ln>
      </dgm:spPr>
      <dgm:t>
        <a:bodyPr/>
        <a:lstStyle/>
        <a:p>
          <a:r>
            <a:rPr lang="en-GB" sz="2500" dirty="0">
              <a:solidFill>
                <a:schemeClr val="tx1"/>
              </a:solidFill>
            </a:rPr>
            <a:t>Persuasion</a:t>
          </a:r>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t>
        <a:bodyPr/>
        <a:lstStyle/>
        <a:p>
          <a:endParaRPr lang="en-GB"/>
        </a:p>
      </dgm:t>
    </dgm:pt>
    <dgm:pt modelId="{EB522162-538A-4D8F-A441-B5B35B59B00A}" type="pres">
      <dgm:prSet presAssocID="{260D50A6-04EB-403E-916E-8522C304DE82}" presName="centerShape" presStyleLbl="node0" presStyleIdx="0" presStyleCnt="1"/>
      <dgm:spPr/>
      <dgm:t>
        <a:bodyPr/>
        <a:lstStyle/>
        <a:p>
          <a:endParaRPr lang="en-GB"/>
        </a:p>
      </dgm:t>
    </dgm:pt>
    <dgm:pt modelId="{D3105450-1557-4475-959C-6B7CB498C8C2}" type="pres">
      <dgm:prSet presAssocID="{221D4A52-8BCA-4F3F-BCCA-E715736011BB}" presName="parTrans" presStyleLbl="sibTrans2D1" presStyleIdx="0" presStyleCnt="6"/>
      <dgm:spPr/>
      <dgm:t>
        <a:bodyPr/>
        <a:lstStyle/>
        <a:p>
          <a:endParaRPr lang="en-GB"/>
        </a:p>
      </dgm:t>
    </dgm:pt>
    <dgm:pt modelId="{CFA91646-F470-49C7-932A-CB665A78F4A0}" type="pres">
      <dgm:prSet presAssocID="{221D4A52-8BCA-4F3F-BCCA-E715736011BB}" presName="connectorText" presStyleLbl="sibTrans2D1" presStyleIdx="0" presStyleCnt="6"/>
      <dgm:spPr/>
      <dgm:t>
        <a:bodyPr/>
        <a:lstStyle/>
        <a:p>
          <a:endParaRPr lang="en-GB"/>
        </a:p>
      </dgm:t>
    </dgm:pt>
    <dgm:pt modelId="{A5A79559-C8B2-4DA0-AEDB-8B1E7A319EA0}" type="pres">
      <dgm:prSet presAssocID="{71E118CC-CCC6-4648-A530-9C23F888AD3C}" presName="node" presStyleLbl="node1" presStyleIdx="0" presStyleCnt="6" custScaleX="160340">
        <dgm:presLayoutVars>
          <dgm:bulletEnabled val="1"/>
        </dgm:presLayoutVars>
      </dgm:prSet>
      <dgm:spPr/>
      <dgm:t>
        <a:bodyPr/>
        <a:lstStyle/>
        <a:p>
          <a:endParaRPr lang="en-GB"/>
        </a:p>
      </dgm:t>
    </dgm:pt>
    <dgm:pt modelId="{F6581F65-341F-4CA8-9DA4-952A7FA7945B}" type="pres">
      <dgm:prSet presAssocID="{CC513D10-1B6D-40D7-8B12-19D12648126D}" presName="parTrans" presStyleLbl="sibTrans2D1" presStyleIdx="1" presStyleCnt="6"/>
      <dgm:spPr/>
      <dgm:t>
        <a:bodyPr/>
        <a:lstStyle/>
        <a:p>
          <a:endParaRPr lang="en-GB"/>
        </a:p>
      </dgm:t>
    </dgm:pt>
    <dgm:pt modelId="{CA1209D0-CAB1-4388-9671-E03459F27ADC}" type="pres">
      <dgm:prSet presAssocID="{CC513D10-1B6D-40D7-8B12-19D12648126D}" presName="connectorText" presStyleLbl="sibTrans2D1" presStyleIdx="1" presStyleCnt="6"/>
      <dgm:spPr/>
      <dgm:t>
        <a:bodyPr/>
        <a:lstStyle/>
        <a:p>
          <a:endParaRPr lang="en-GB"/>
        </a:p>
      </dgm:t>
    </dgm:pt>
    <dgm:pt modelId="{16C5DCA9-80B7-4F94-A7FE-26062CC27EBB}" type="pres">
      <dgm:prSet presAssocID="{648C61F8-EEC7-4216-A31F-9C442D10AFCC}" presName="node" presStyleLbl="node1" presStyleIdx="1" presStyleCnt="6" custScaleX="171364" custRadScaleRad="112187" custRadScaleInc="15167">
        <dgm:presLayoutVars>
          <dgm:bulletEnabled val="1"/>
        </dgm:presLayoutVars>
      </dgm:prSet>
      <dgm:spPr/>
      <dgm:t>
        <a:bodyPr/>
        <a:lstStyle/>
        <a:p>
          <a:endParaRPr lang="en-GB"/>
        </a:p>
      </dgm:t>
    </dgm:pt>
    <dgm:pt modelId="{9E80DD74-08E0-43A7-8C82-4CBDE45EAF31}" type="pres">
      <dgm:prSet presAssocID="{BDD60138-3E52-4013-A472-3A1D9C6E8DE9}" presName="parTrans" presStyleLbl="sibTrans2D1" presStyleIdx="2" presStyleCnt="6"/>
      <dgm:spPr/>
      <dgm:t>
        <a:bodyPr/>
        <a:lstStyle/>
        <a:p>
          <a:endParaRPr lang="en-GB"/>
        </a:p>
      </dgm:t>
    </dgm:pt>
    <dgm:pt modelId="{4D6C25B2-526E-4F02-B49F-D272162178A3}" type="pres">
      <dgm:prSet presAssocID="{BDD60138-3E52-4013-A472-3A1D9C6E8DE9}" presName="connectorText" presStyleLbl="sibTrans2D1" presStyleIdx="2" presStyleCnt="6"/>
      <dgm:spPr/>
      <dgm:t>
        <a:bodyPr/>
        <a:lstStyle/>
        <a:p>
          <a:endParaRPr lang="en-GB"/>
        </a:p>
      </dgm:t>
    </dgm:pt>
    <dgm:pt modelId="{5A5E761C-FCAF-4DE6-B792-23EC9B8874CD}" type="pres">
      <dgm:prSet presAssocID="{C9E0C9A8-827C-429D-A627-01FED0DCC53F}" presName="node" presStyleLbl="node1" presStyleIdx="2" presStyleCnt="6" custScaleX="171147" custRadScaleRad="106864" custRadScaleInc="-17734">
        <dgm:presLayoutVars>
          <dgm:bulletEnabled val="1"/>
        </dgm:presLayoutVars>
      </dgm:prSet>
      <dgm:spPr/>
      <dgm:t>
        <a:bodyPr/>
        <a:lstStyle/>
        <a:p>
          <a:endParaRPr lang="en-GB"/>
        </a:p>
      </dgm:t>
    </dgm:pt>
    <dgm:pt modelId="{98636F48-1781-40FE-8EBF-25B5B22F36DC}" type="pres">
      <dgm:prSet presAssocID="{4AC1626D-D888-4047-BF28-C87D09984813}" presName="parTrans" presStyleLbl="sibTrans2D1" presStyleIdx="3" presStyleCnt="6"/>
      <dgm:spPr/>
      <dgm:t>
        <a:bodyPr/>
        <a:lstStyle/>
        <a:p>
          <a:endParaRPr lang="en-GB"/>
        </a:p>
      </dgm:t>
    </dgm:pt>
    <dgm:pt modelId="{0EE56D33-3FAB-419C-8F3F-D6A137CB20BD}" type="pres">
      <dgm:prSet presAssocID="{4AC1626D-D888-4047-BF28-C87D09984813}" presName="connectorText" presStyleLbl="sibTrans2D1" presStyleIdx="3" presStyleCnt="6"/>
      <dgm:spPr/>
      <dgm:t>
        <a:bodyPr/>
        <a:lstStyle/>
        <a:p>
          <a:endParaRPr lang="en-GB"/>
        </a:p>
      </dgm:t>
    </dgm:pt>
    <dgm:pt modelId="{F4F929DB-D254-4288-9FAA-86A35B5B66DC}" type="pres">
      <dgm:prSet presAssocID="{B7160002-CD57-4D10-84B4-5FB7BA19DEFF}" presName="node" presStyleLbl="node1" presStyleIdx="3" presStyleCnt="6" custScaleX="149044">
        <dgm:presLayoutVars>
          <dgm:bulletEnabled val="1"/>
        </dgm:presLayoutVars>
      </dgm:prSet>
      <dgm:spPr/>
      <dgm:t>
        <a:bodyPr/>
        <a:lstStyle/>
        <a:p>
          <a:endParaRPr lang="en-GB"/>
        </a:p>
      </dgm:t>
    </dgm:pt>
    <dgm:pt modelId="{BD2A6075-D75B-4FA5-BDB4-0BFE41D906AA}" type="pres">
      <dgm:prSet presAssocID="{EE0DD3AB-A552-4CA3-8158-7060CE818CC8}" presName="parTrans" presStyleLbl="sibTrans2D1" presStyleIdx="4" presStyleCnt="6"/>
      <dgm:spPr/>
      <dgm:t>
        <a:bodyPr/>
        <a:lstStyle/>
        <a:p>
          <a:endParaRPr lang="en-GB"/>
        </a:p>
      </dgm:t>
    </dgm:pt>
    <dgm:pt modelId="{28246EE9-E839-43E9-92C5-FF694E300658}" type="pres">
      <dgm:prSet presAssocID="{EE0DD3AB-A552-4CA3-8158-7060CE818CC8}" presName="connectorText" presStyleLbl="sibTrans2D1" presStyleIdx="4" presStyleCnt="6"/>
      <dgm:spPr/>
      <dgm:t>
        <a:bodyPr/>
        <a:lstStyle/>
        <a:p>
          <a:endParaRPr lang="en-GB"/>
        </a:p>
      </dgm:t>
    </dgm:pt>
    <dgm:pt modelId="{8FF7061D-3A08-4294-956C-A5107F896697}" type="pres">
      <dgm:prSet presAssocID="{8EC88979-C7A8-4EEE-9AB2-2411673C807E}" presName="node" presStyleLbl="node1" presStyleIdx="4" presStyleCnt="6" custScaleX="200469" custScaleY="118152" custRadScaleRad="117127" custRadScaleInc="27007">
        <dgm:presLayoutVars>
          <dgm:bulletEnabled val="1"/>
        </dgm:presLayoutVars>
      </dgm:prSet>
      <dgm:spPr/>
      <dgm:t>
        <a:bodyPr/>
        <a:lstStyle/>
        <a:p>
          <a:endParaRPr lang="en-GB"/>
        </a:p>
      </dgm:t>
    </dgm:pt>
    <dgm:pt modelId="{2557682C-3D4E-466B-B0CE-E16FE4D3C0D9}" type="pres">
      <dgm:prSet presAssocID="{F663E4BE-F216-4D8E-B757-F334C3FC7A8D}" presName="parTrans" presStyleLbl="sibTrans2D1" presStyleIdx="5" presStyleCnt="6"/>
      <dgm:spPr/>
      <dgm:t>
        <a:bodyPr/>
        <a:lstStyle/>
        <a:p>
          <a:endParaRPr lang="en-GB"/>
        </a:p>
      </dgm:t>
    </dgm:pt>
    <dgm:pt modelId="{7F6188A0-9E74-499E-B5A6-2DA96DC690DD}" type="pres">
      <dgm:prSet presAssocID="{F663E4BE-F216-4D8E-B757-F334C3FC7A8D}" presName="connectorText" presStyleLbl="sibTrans2D1" presStyleIdx="5" presStyleCnt="6"/>
      <dgm:spPr/>
      <dgm:t>
        <a:bodyPr/>
        <a:lstStyle/>
        <a:p>
          <a:endParaRPr lang="en-GB"/>
        </a:p>
      </dgm:t>
    </dgm:pt>
    <dgm:pt modelId="{0068AE60-9960-4465-8993-B92BC5D5EFC6}" type="pres">
      <dgm:prSet presAssocID="{654E6F3A-E33D-4ED7-9F62-61DFAB652CFC}" presName="node" presStyleLbl="node1" presStyleIdx="5" presStyleCnt="6" custScaleX="137564">
        <dgm:presLayoutVars>
          <dgm:bulletEnabled val="1"/>
        </dgm:presLayoutVars>
      </dgm:prSet>
      <dgm:spPr/>
      <dgm:t>
        <a:bodyPr/>
        <a:lstStyle/>
        <a:p>
          <a:endParaRPr lang="en-GB"/>
        </a:p>
      </dgm:t>
    </dgm:pt>
  </dgm:ptLst>
  <dgm:cxnLst>
    <dgm:cxn modelId="{21D4A246-DB77-4577-8435-1D34CAA27CB1}" type="presOf" srcId="{BDD60138-3E52-4013-A472-3A1D9C6E8DE9}" destId="{9E80DD74-08E0-43A7-8C82-4CBDE45EAF31}" srcOrd="0" destOrd="0" presId="urn:microsoft.com/office/officeart/2005/8/layout/radial5"/>
    <dgm:cxn modelId="{C0CA8E77-7F08-46E8-94F0-883237B76FD1}" type="presOf" srcId="{EE0DD3AB-A552-4CA3-8158-7060CE818CC8}" destId="{BD2A6075-D75B-4FA5-BDB4-0BFE41D906AA}" srcOrd="0" destOrd="0" presId="urn:microsoft.com/office/officeart/2005/8/layout/radial5"/>
    <dgm:cxn modelId="{5D880519-27BE-4275-BFAF-9E54253CF4D1}" type="presOf" srcId="{BDD60138-3E52-4013-A472-3A1D9C6E8DE9}" destId="{4D6C25B2-526E-4F02-B49F-D272162178A3}" srcOrd="1"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0466B356-7EB9-4897-B83D-5B65EEC8F7E3}" type="presOf" srcId="{C9E0C9A8-827C-429D-A627-01FED0DCC53F}" destId="{5A5E761C-FCAF-4DE6-B792-23EC9B8874CD}" srcOrd="0" destOrd="0" presId="urn:microsoft.com/office/officeart/2005/8/layout/radial5"/>
    <dgm:cxn modelId="{674F2AE9-76C2-4313-87E3-F9F288B2C6B1}" srcId="{260D50A6-04EB-403E-916E-8522C304DE82}" destId="{C9E0C9A8-827C-429D-A627-01FED0DCC53F}" srcOrd="2" destOrd="0" parTransId="{BDD60138-3E52-4013-A472-3A1D9C6E8DE9}" sibTransId="{DADDB68B-F6B3-4C8E-9EB2-4B4C9BD35B47}"/>
    <dgm:cxn modelId="{F2652802-EAA2-4903-B992-0661F94FD1DF}" srcId="{8882DB5C-E964-44BA-8AA4-78ADB15C6331}" destId="{C9F6F8C3-14E7-498D-AA4E-2E5A080FE9FD}" srcOrd="0" destOrd="0" parTransId="{2F47A42A-55F8-4E53-9D67-B53BDBC8E574}" sibTransId="{5C09ED2B-2CBD-4AB7-BBF7-D38AA5B7FA4D}"/>
    <dgm:cxn modelId="{3A7BB1F5-C91F-4528-9324-BBB10DFFA8F4}" type="presOf" srcId="{CC513D10-1B6D-40D7-8B12-19D12648126D}" destId="{CA1209D0-CAB1-4388-9671-E03459F27ADC}" srcOrd="1"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3188BD4E-95EC-40D7-9E49-8121B72A7F9F}" type="presOf" srcId="{8EC88979-C7A8-4EEE-9AB2-2411673C807E}" destId="{8FF7061D-3A08-4294-956C-A5107F896697}" srcOrd="0" destOrd="0" presId="urn:microsoft.com/office/officeart/2005/8/layout/radial5"/>
    <dgm:cxn modelId="{70E7BC9F-168B-4C5D-BFD1-201203996618}" type="presOf" srcId="{F663E4BE-F216-4D8E-B757-F334C3FC7A8D}" destId="{2557682C-3D4E-466B-B0CE-E16FE4D3C0D9}" srcOrd="0" destOrd="0" presId="urn:microsoft.com/office/officeart/2005/8/layout/radial5"/>
    <dgm:cxn modelId="{241E3913-5358-4050-B294-52C25430A95E}" srcId="{A89D6BA3-B829-4226-95B0-D731CB4EF75D}" destId="{466A68A3-EBAE-42EC-A9E9-C7D7B7967E49}" srcOrd="1" destOrd="0" parTransId="{964B9D27-92D5-4AFC-805E-6893A102FA74}" sibTransId="{C957C2B1-52D4-4759-AD26-17B02BE58989}"/>
    <dgm:cxn modelId="{C97941C7-D5DB-402C-ADCD-11335DC1696E}" type="presOf" srcId="{71E118CC-CCC6-4648-A530-9C23F888AD3C}" destId="{A5A79559-C8B2-4DA0-AEDB-8B1E7A319EA0}" srcOrd="0" destOrd="0" presId="urn:microsoft.com/office/officeart/2005/8/layout/radial5"/>
    <dgm:cxn modelId="{54B82418-78B8-4F85-8260-5DCFB315C4FD}" type="presOf" srcId="{4AFF7BB4-E898-459A-BCAC-AD001CC5050D}" destId="{DACDA028-C83A-46E0-AB11-023311EE5C87}" srcOrd="0" destOrd="0" presId="urn:microsoft.com/office/officeart/2005/8/layout/radial5"/>
    <dgm:cxn modelId="{15785848-C5B6-4A65-9C57-4F9D646901CC}" srcId="{260D50A6-04EB-403E-916E-8522C304DE82}" destId="{654E6F3A-E33D-4ED7-9F62-61DFAB652CFC}" srcOrd="5" destOrd="0" parTransId="{F663E4BE-F216-4D8E-B757-F334C3FC7A8D}" sibTransId="{582485CD-A16B-4960-8F90-210450477FF9}"/>
    <dgm:cxn modelId="{72A55BF2-4B0C-4E1D-A49E-B96178919429}" srcId="{4AFF7BB4-E898-459A-BCAC-AD001CC5050D}" destId="{8882DB5C-E964-44BA-8AA4-78ADB15C6331}" srcOrd="1" destOrd="0" parTransId="{9D005024-3C56-497C-BC9A-0F47F1AD1314}" sibTransId="{9C2174AC-15EF-4DD4-829D-C049C6F5BAF1}"/>
    <dgm:cxn modelId="{CFC4D293-4F67-42B8-8345-591C4DE2787B}" srcId="{260D50A6-04EB-403E-916E-8522C304DE82}" destId="{B7160002-CD57-4D10-84B4-5FB7BA19DEFF}" srcOrd="3" destOrd="0" parTransId="{4AC1626D-D888-4047-BF28-C87D09984813}" sibTransId="{C862472C-3FDC-471C-8EC9-81BEE8FA1A34}"/>
    <dgm:cxn modelId="{1870362B-1555-4E64-A5CF-CA5DAE642E89}" type="presOf" srcId="{654E6F3A-E33D-4ED7-9F62-61DFAB652CFC}" destId="{0068AE60-9960-4465-8993-B92BC5D5EFC6}" srcOrd="0" destOrd="0" presId="urn:microsoft.com/office/officeart/2005/8/layout/radial5"/>
    <dgm:cxn modelId="{2765C81D-B01C-4C2D-9D65-B44DDC12058D}" srcId="{260D50A6-04EB-403E-916E-8522C304DE82}" destId="{71E118CC-CCC6-4648-A530-9C23F888AD3C}" srcOrd="0" destOrd="0" parTransId="{221D4A52-8BCA-4F3F-BCCA-E715736011BB}" sibTransId="{CBBD72CC-6CEE-4D8F-80DF-7D626D566B17}"/>
    <dgm:cxn modelId="{D7C8FDAA-16BD-48CC-B475-6B946045DA9E}" type="presOf" srcId="{EE0DD3AB-A552-4CA3-8158-7060CE818CC8}" destId="{28246EE9-E839-43E9-92C5-FF694E300658}" srcOrd="1" destOrd="0" presId="urn:microsoft.com/office/officeart/2005/8/layout/radial5"/>
    <dgm:cxn modelId="{FE144D7B-6A02-49E6-B576-1CABBFE40B14}" type="presOf" srcId="{648C61F8-EEC7-4216-A31F-9C442D10AFCC}" destId="{16C5DCA9-80B7-4F94-A7FE-26062CC27EBB}" srcOrd="0" destOrd="0" presId="urn:microsoft.com/office/officeart/2005/8/layout/radial5"/>
    <dgm:cxn modelId="{EC54001B-1A48-454B-8503-AB4B71305455}" type="presOf" srcId="{CC513D10-1B6D-40D7-8B12-19D12648126D}" destId="{F6581F65-341F-4CA8-9DA4-952A7FA7945B}" srcOrd="0" destOrd="0" presId="urn:microsoft.com/office/officeart/2005/8/layout/radial5"/>
    <dgm:cxn modelId="{CC753F45-6E17-451A-9314-BDA0FFBEC1FA}" type="presOf" srcId="{F663E4BE-F216-4D8E-B757-F334C3FC7A8D}" destId="{7F6188A0-9E74-499E-B5A6-2DA96DC690DD}" srcOrd="1" destOrd="0" presId="urn:microsoft.com/office/officeart/2005/8/layout/radial5"/>
    <dgm:cxn modelId="{186B146C-C418-4752-9824-D0BA6AD4B4A5}" srcId="{4AFF7BB4-E898-459A-BCAC-AD001CC5050D}" destId="{A89D6BA3-B829-4226-95B0-D731CB4EF75D}" srcOrd="2" destOrd="0" parTransId="{229A8C09-340C-4E87-99DA-AD70A5E1E24E}" sibTransId="{035667C8-3828-4874-8BDB-4AE0B4CA733B}"/>
    <dgm:cxn modelId="{CF95FA8B-F67A-44A5-8204-1802C994D34D}" srcId="{A89D6BA3-B829-4226-95B0-D731CB4EF75D}" destId="{F1F82EBC-CB8E-4706-BF77-FF3FC5A71AE6}" srcOrd="0" destOrd="0" parTransId="{E64FABBB-D60C-421B-9675-888E1EEA3953}" sibTransId="{470AFDB2-8825-4E23-8BA6-62D99838F0C2}"/>
    <dgm:cxn modelId="{A9EF2203-F8C7-45DF-83F2-239CDFCDEE75}" type="presOf" srcId="{221D4A52-8BCA-4F3F-BCCA-E715736011BB}" destId="{CFA91646-F470-49C7-932A-CB665A78F4A0}" srcOrd="1"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0A398ABF-66C9-4AE8-A940-BFE3FB261177}" type="presOf" srcId="{221D4A52-8BCA-4F3F-BCCA-E715736011BB}" destId="{D3105450-1557-4475-959C-6B7CB498C8C2}" srcOrd="0" destOrd="0" presId="urn:microsoft.com/office/officeart/2005/8/layout/radial5"/>
    <dgm:cxn modelId="{40137D4C-D4CC-4ADA-9449-41775BB7AA2A}" srcId="{260D50A6-04EB-403E-916E-8522C304DE82}" destId="{8EC88979-C7A8-4EEE-9AB2-2411673C807E}" srcOrd="4" destOrd="0" parTransId="{EE0DD3AB-A552-4CA3-8158-7060CE818CC8}" sibTransId="{99DBC2A4-F718-457D-9734-CB5A0D6CC736}"/>
    <dgm:cxn modelId="{B95C9411-DEA2-48C8-896B-BEA67DC4CCA2}" type="presOf" srcId="{4AC1626D-D888-4047-BF28-C87D09984813}" destId="{98636F48-1781-40FE-8EBF-25B5B22F36DC}" srcOrd="0" destOrd="0" presId="urn:microsoft.com/office/officeart/2005/8/layout/radial5"/>
    <dgm:cxn modelId="{CC932D3C-BD8E-4979-8D33-D28C8B9C8929}" type="presOf" srcId="{B7160002-CD57-4D10-84B4-5FB7BA19DEFF}" destId="{F4F929DB-D254-4288-9FAA-86A35B5B66DC}" srcOrd="0" destOrd="0" presId="urn:microsoft.com/office/officeart/2005/8/layout/radial5"/>
    <dgm:cxn modelId="{1F44E814-2E8B-42D3-87A8-1F4047CC7769}" type="presOf" srcId="{260D50A6-04EB-403E-916E-8522C304DE82}" destId="{EB522162-538A-4D8F-A441-B5B35B59B00A}" srcOrd="0" destOrd="0" presId="urn:microsoft.com/office/officeart/2005/8/layout/radial5"/>
    <dgm:cxn modelId="{CDEB7036-95B9-4114-9755-592B82347AEF}" type="presOf" srcId="{4AC1626D-D888-4047-BF28-C87D09984813}" destId="{0EE56D33-3FAB-419C-8F3F-D6A137CB20BD}" srcOrd="1" destOrd="0" presId="urn:microsoft.com/office/officeart/2005/8/layout/radial5"/>
    <dgm:cxn modelId="{14BFCF56-D293-4F50-96CD-AF1904FBAC26}" type="presParOf" srcId="{DACDA028-C83A-46E0-AB11-023311EE5C87}" destId="{EB522162-538A-4D8F-A441-B5B35B59B00A}" srcOrd="0" destOrd="0" presId="urn:microsoft.com/office/officeart/2005/8/layout/radial5"/>
    <dgm:cxn modelId="{FFE291D5-1D77-4DDE-BBB5-5F650CD903F9}" type="presParOf" srcId="{DACDA028-C83A-46E0-AB11-023311EE5C87}" destId="{D3105450-1557-4475-959C-6B7CB498C8C2}" srcOrd="1" destOrd="0" presId="urn:microsoft.com/office/officeart/2005/8/layout/radial5"/>
    <dgm:cxn modelId="{F28BC6F9-3CF9-4EF7-ACE2-C4801A6377D5}" type="presParOf" srcId="{D3105450-1557-4475-959C-6B7CB498C8C2}" destId="{CFA91646-F470-49C7-932A-CB665A78F4A0}" srcOrd="0" destOrd="0" presId="urn:microsoft.com/office/officeart/2005/8/layout/radial5"/>
    <dgm:cxn modelId="{CAAA6E21-CFAC-405F-99DB-4F5398DE3BAC}" type="presParOf" srcId="{DACDA028-C83A-46E0-AB11-023311EE5C87}" destId="{A5A79559-C8B2-4DA0-AEDB-8B1E7A319EA0}" srcOrd="2" destOrd="0" presId="urn:microsoft.com/office/officeart/2005/8/layout/radial5"/>
    <dgm:cxn modelId="{F3F7B4A2-B9B6-4651-9201-D39C79238BA7}" type="presParOf" srcId="{DACDA028-C83A-46E0-AB11-023311EE5C87}" destId="{F6581F65-341F-4CA8-9DA4-952A7FA7945B}" srcOrd="3" destOrd="0" presId="urn:microsoft.com/office/officeart/2005/8/layout/radial5"/>
    <dgm:cxn modelId="{36204D16-A3F2-4E81-9DF0-A6C4E72A14B3}" type="presParOf" srcId="{F6581F65-341F-4CA8-9DA4-952A7FA7945B}" destId="{CA1209D0-CAB1-4388-9671-E03459F27ADC}" srcOrd="0" destOrd="0" presId="urn:microsoft.com/office/officeart/2005/8/layout/radial5"/>
    <dgm:cxn modelId="{80231ACE-54A5-40DD-B936-FA6823C3FD5B}" type="presParOf" srcId="{DACDA028-C83A-46E0-AB11-023311EE5C87}" destId="{16C5DCA9-80B7-4F94-A7FE-26062CC27EBB}" srcOrd="4" destOrd="0" presId="urn:microsoft.com/office/officeart/2005/8/layout/radial5"/>
    <dgm:cxn modelId="{174B293A-D8DE-4871-84C7-75E72E82E461}" type="presParOf" srcId="{DACDA028-C83A-46E0-AB11-023311EE5C87}" destId="{9E80DD74-08E0-43A7-8C82-4CBDE45EAF31}" srcOrd="5" destOrd="0" presId="urn:microsoft.com/office/officeart/2005/8/layout/radial5"/>
    <dgm:cxn modelId="{5472D78C-7978-44E6-A485-A6EB81EA70EB}" type="presParOf" srcId="{9E80DD74-08E0-43A7-8C82-4CBDE45EAF31}" destId="{4D6C25B2-526E-4F02-B49F-D272162178A3}" srcOrd="0" destOrd="0" presId="urn:microsoft.com/office/officeart/2005/8/layout/radial5"/>
    <dgm:cxn modelId="{A58A6A11-9416-4E1B-896F-EDA1629A887E}" type="presParOf" srcId="{DACDA028-C83A-46E0-AB11-023311EE5C87}" destId="{5A5E761C-FCAF-4DE6-B792-23EC9B8874CD}" srcOrd="6" destOrd="0" presId="urn:microsoft.com/office/officeart/2005/8/layout/radial5"/>
    <dgm:cxn modelId="{AB55BFB0-303B-46C8-9403-27DEEB24A6BA}" type="presParOf" srcId="{DACDA028-C83A-46E0-AB11-023311EE5C87}" destId="{98636F48-1781-40FE-8EBF-25B5B22F36DC}" srcOrd="7" destOrd="0" presId="urn:microsoft.com/office/officeart/2005/8/layout/radial5"/>
    <dgm:cxn modelId="{0C2E23C6-A9FC-4FBD-8397-13C55934B616}" type="presParOf" srcId="{98636F48-1781-40FE-8EBF-25B5B22F36DC}" destId="{0EE56D33-3FAB-419C-8F3F-D6A137CB20BD}" srcOrd="0" destOrd="0" presId="urn:microsoft.com/office/officeart/2005/8/layout/radial5"/>
    <dgm:cxn modelId="{5AA1803F-87B1-405B-B79F-91EB2EC312BA}" type="presParOf" srcId="{DACDA028-C83A-46E0-AB11-023311EE5C87}" destId="{F4F929DB-D254-4288-9FAA-86A35B5B66DC}" srcOrd="8" destOrd="0" presId="urn:microsoft.com/office/officeart/2005/8/layout/radial5"/>
    <dgm:cxn modelId="{6A239D09-A3A7-4BCC-AC79-0AAD8BEA6326}" type="presParOf" srcId="{DACDA028-C83A-46E0-AB11-023311EE5C87}" destId="{BD2A6075-D75B-4FA5-BDB4-0BFE41D906AA}" srcOrd="9" destOrd="0" presId="urn:microsoft.com/office/officeart/2005/8/layout/radial5"/>
    <dgm:cxn modelId="{C651A7E7-5C0F-4BDA-9ACD-443E5DCD0BBC}" type="presParOf" srcId="{BD2A6075-D75B-4FA5-BDB4-0BFE41D906AA}" destId="{28246EE9-E839-43E9-92C5-FF694E300658}" srcOrd="0" destOrd="0" presId="urn:microsoft.com/office/officeart/2005/8/layout/radial5"/>
    <dgm:cxn modelId="{745A0A21-87E3-4ECA-832F-C229E7AE3125}" type="presParOf" srcId="{DACDA028-C83A-46E0-AB11-023311EE5C87}" destId="{8FF7061D-3A08-4294-956C-A5107F896697}" srcOrd="10" destOrd="0" presId="urn:microsoft.com/office/officeart/2005/8/layout/radial5"/>
    <dgm:cxn modelId="{30BAF02F-441E-4F69-9F1B-BC84147D80E6}" type="presParOf" srcId="{DACDA028-C83A-46E0-AB11-023311EE5C87}" destId="{2557682C-3D4E-466B-B0CE-E16FE4D3C0D9}" srcOrd="11" destOrd="0" presId="urn:microsoft.com/office/officeart/2005/8/layout/radial5"/>
    <dgm:cxn modelId="{819416D4-EDD4-41D3-98F9-9A9ACB152C3A}" type="presParOf" srcId="{2557682C-3D4E-466B-B0CE-E16FE4D3C0D9}" destId="{7F6188A0-9E74-499E-B5A6-2DA96DC690DD}" srcOrd="0" destOrd="0" presId="urn:microsoft.com/office/officeart/2005/8/layout/radial5"/>
    <dgm:cxn modelId="{32EA3BE2-EB95-4DB2-B466-21AD232739D2}" type="presParOf" srcId="{DACDA028-C83A-46E0-AB11-023311EE5C87}" destId="{0068AE60-9960-4465-8993-B92BC5D5EFC6}"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3_2" csCatId="accent3"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Poetry</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endParaRPr lang="en-GB" sz="2000" dirty="0">
            <a:solidFill>
              <a:schemeClr val="tx1"/>
            </a:solidFill>
          </a:endParaRPr>
        </a:p>
      </dgm:t>
    </dgm:pt>
    <dgm:pt modelId="{EE0DD3AB-A552-4CA3-8158-7060CE818CC8}" type="parTrans" cxnId="{40137D4C-D4CC-4ADA-9449-41775BB7AA2A}">
      <dgm:prSet/>
      <dgm:spPr>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48C61F8-EEC7-4216-A31F-9C442D10AFCC}">
      <dgm:prSet custT="1"/>
      <dgm:spPr>
        <a:solidFill>
          <a:srgbClr val="F4F5D7"/>
        </a:solidFill>
        <a:ln>
          <a:solidFill>
            <a:schemeClr val="tx1"/>
          </a:solidFill>
        </a:ln>
      </dgm:spPr>
      <dgm:t>
        <a:bodyPr/>
        <a:lstStyle/>
        <a:p>
          <a:endParaRPr lang="en-GB" sz="2000" dirty="0">
            <a:solidFill>
              <a:schemeClr val="tx1"/>
            </a:solidFill>
          </a:endParaRPr>
        </a:p>
      </dgm:t>
    </dgm:pt>
    <dgm:pt modelId="{CC513D10-1B6D-40D7-8B12-19D12648126D}" type="parTrans" cxnId="{2D20E944-62AA-423C-AB81-DB60BF59EF12}">
      <dgm:prSet/>
      <dgm:spPr>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B7160002-CD57-4D10-84B4-5FB7BA19DEFF}">
      <dgm:prSet custT="1"/>
      <dgm:spPr>
        <a:solidFill>
          <a:srgbClr val="F4F5D7"/>
        </a:solidFill>
        <a:ln>
          <a:solidFill>
            <a:schemeClr val="tx1"/>
          </a:solidFill>
        </a:ln>
      </dgm:spPr>
      <dgm:t>
        <a:bodyPr/>
        <a:lstStyle/>
        <a:p>
          <a:endParaRPr lang="en-GB" sz="2000" dirty="0">
            <a:solidFill>
              <a:schemeClr val="tx1"/>
            </a:solidFill>
          </a:endParaRPr>
        </a:p>
      </dgm:t>
    </dgm:pt>
    <dgm:pt modelId="{4AC1626D-D888-4047-BF28-C87D09984813}" type="parTrans" cxnId="{CFC4D293-4F67-42B8-8345-591C4DE2787B}">
      <dgm:prSet/>
      <dgm:spPr>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4569034D-F83A-49B7-84BE-283CD9B922F3}">
      <dgm:prSet custT="1"/>
      <dgm:spPr>
        <a:solidFill>
          <a:srgbClr val="F4F5D7"/>
        </a:solidFill>
        <a:ln>
          <a:solidFill>
            <a:schemeClr val="tx1"/>
          </a:solidFill>
        </a:ln>
      </dgm:spPr>
      <dgm:t>
        <a:bodyPr/>
        <a:lstStyle/>
        <a:p>
          <a:endParaRPr lang="en-GB" sz="2000" dirty="0">
            <a:solidFill>
              <a:schemeClr val="tx1"/>
            </a:solidFill>
          </a:endParaRPr>
        </a:p>
      </dgm:t>
    </dgm:pt>
    <dgm:pt modelId="{02650452-F148-4D28-827D-4D0B239634C0}" type="parTrans" cxnId="{B8A4C86F-9CDB-45F9-904B-CD4DD43CBDAB}">
      <dgm:prSet/>
      <dgm:spPr>
        <a:ln>
          <a:solidFill>
            <a:schemeClr val="tx1"/>
          </a:solidFill>
        </a:ln>
      </dgm:spPr>
      <dgm:t>
        <a:bodyPr/>
        <a:lstStyle/>
        <a:p>
          <a:endParaRPr lang="en-GB"/>
        </a:p>
      </dgm:t>
    </dgm:pt>
    <dgm:pt modelId="{E774FCF8-8C58-41CE-BC6F-7927E0C70045}" type="sibTrans" cxnId="{B8A4C86F-9CDB-45F9-904B-CD4DD43CBDAB}">
      <dgm:prSet/>
      <dgm:spPr/>
      <dgm:t>
        <a:bodyPr/>
        <a:lstStyle/>
        <a:p>
          <a:endParaRPr lang="en-GB"/>
        </a:p>
      </dgm:t>
    </dgm:pt>
    <dgm:pt modelId="{CAF0F4C4-CABC-4E57-A946-441FCD73D177}">
      <dgm:prSet custT="1"/>
      <dgm:spPr>
        <a:solidFill>
          <a:srgbClr val="F4F5D7"/>
        </a:solidFill>
        <a:ln>
          <a:solidFill>
            <a:schemeClr val="tx1"/>
          </a:solidFill>
        </a:ln>
      </dgm:spPr>
      <dgm:t>
        <a:bodyPr/>
        <a:lstStyle/>
        <a:p>
          <a:endParaRPr lang="en-GB" sz="2000" dirty="0">
            <a:solidFill>
              <a:schemeClr val="tx1"/>
            </a:solidFill>
          </a:endParaRPr>
        </a:p>
      </dgm:t>
    </dgm:pt>
    <dgm:pt modelId="{9F05A173-9AE9-4C43-B758-4FBE7C5DFCD6}" type="parTrans" cxnId="{195B5148-2968-419F-85E3-71D0B16435B3}">
      <dgm:prSet/>
      <dgm:spPr>
        <a:ln>
          <a:solidFill>
            <a:schemeClr val="tx1"/>
          </a:solidFill>
        </a:ln>
      </dgm:spPr>
      <dgm:t>
        <a:bodyPr/>
        <a:lstStyle/>
        <a:p>
          <a:endParaRPr lang="en-GB"/>
        </a:p>
      </dgm:t>
    </dgm:pt>
    <dgm:pt modelId="{53EF8ABB-393E-407E-BF0B-E25F0E5F0F0C}" type="sibTrans" cxnId="{195B5148-2968-419F-85E3-71D0B16435B3}">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t>
        <a:bodyPr/>
        <a:lstStyle/>
        <a:p>
          <a:endParaRPr lang="en-GB"/>
        </a:p>
      </dgm:t>
    </dgm:pt>
    <dgm:pt modelId="{EB522162-538A-4D8F-A441-B5B35B59B00A}" type="pres">
      <dgm:prSet presAssocID="{260D50A6-04EB-403E-916E-8522C304DE82}" presName="centerShape" presStyleLbl="node0" presStyleIdx="0" presStyleCnt="1"/>
      <dgm:spPr/>
      <dgm:t>
        <a:bodyPr/>
        <a:lstStyle/>
        <a:p>
          <a:endParaRPr lang="en-GB"/>
        </a:p>
      </dgm:t>
    </dgm:pt>
    <dgm:pt modelId="{F6581F65-341F-4CA8-9DA4-952A7FA7945B}" type="pres">
      <dgm:prSet presAssocID="{CC513D10-1B6D-40D7-8B12-19D12648126D}" presName="parTrans" presStyleLbl="sibTrans2D1" presStyleIdx="0" presStyleCnt="5"/>
      <dgm:spPr/>
      <dgm:t>
        <a:bodyPr/>
        <a:lstStyle/>
        <a:p>
          <a:endParaRPr lang="en-GB"/>
        </a:p>
      </dgm:t>
    </dgm:pt>
    <dgm:pt modelId="{CA1209D0-CAB1-4388-9671-E03459F27ADC}" type="pres">
      <dgm:prSet presAssocID="{CC513D10-1B6D-40D7-8B12-19D12648126D}" presName="connectorText" presStyleLbl="sibTrans2D1" presStyleIdx="0" presStyleCnt="5"/>
      <dgm:spPr/>
      <dgm:t>
        <a:bodyPr/>
        <a:lstStyle/>
        <a:p>
          <a:endParaRPr lang="en-GB"/>
        </a:p>
      </dgm:t>
    </dgm:pt>
    <dgm:pt modelId="{16C5DCA9-80B7-4F94-A7FE-26062CC27EBB}" type="pres">
      <dgm:prSet presAssocID="{648C61F8-EEC7-4216-A31F-9C442D10AFCC}" presName="node" presStyleLbl="node1" presStyleIdx="0" presStyleCnt="5" custRadScaleRad="99628" custRadScaleInc="-9999">
        <dgm:presLayoutVars>
          <dgm:bulletEnabled val="1"/>
        </dgm:presLayoutVars>
      </dgm:prSet>
      <dgm:spPr/>
      <dgm:t>
        <a:bodyPr/>
        <a:lstStyle/>
        <a:p>
          <a:endParaRPr lang="en-GB"/>
        </a:p>
      </dgm:t>
    </dgm:pt>
    <dgm:pt modelId="{98636F48-1781-40FE-8EBF-25B5B22F36DC}" type="pres">
      <dgm:prSet presAssocID="{4AC1626D-D888-4047-BF28-C87D09984813}" presName="parTrans" presStyleLbl="sibTrans2D1" presStyleIdx="1" presStyleCnt="5"/>
      <dgm:spPr/>
      <dgm:t>
        <a:bodyPr/>
        <a:lstStyle/>
        <a:p>
          <a:endParaRPr lang="en-GB"/>
        </a:p>
      </dgm:t>
    </dgm:pt>
    <dgm:pt modelId="{0EE56D33-3FAB-419C-8F3F-D6A137CB20BD}" type="pres">
      <dgm:prSet presAssocID="{4AC1626D-D888-4047-BF28-C87D09984813}" presName="connectorText" presStyleLbl="sibTrans2D1" presStyleIdx="1" presStyleCnt="5"/>
      <dgm:spPr/>
      <dgm:t>
        <a:bodyPr/>
        <a:lstStyle/>
        <a:p>
          <a:endParaRPr lang="en-GB"/>
        </a:p>
      </dgm:t>
    </dgm:pt>
    <dgm:pt modelId="{F4F929DB-D254-4288-9FAA-86A35B5B66DC}" type="pres">
      <dgm:prSet presAssocID="{B7160002-CD57-4D10-84B4-5FB7BA19DEFF}" presName="node" presStyleLbl="node1" presStyleIdx="1" presStyleCnt="5" custRadScaleRad="98855" custRadScaleInc="-1011">
        <dgm:presLayoutVars>
          <dgm:bulletEnabled val="1"/>
        </dgm:presLayoutVars>
      </dgm:prSet>
      <dgm:spPr/>
      <dgm:t>
        <a:bodyPr/>
        <a:lstStyle/>
        <a:p>
          <a:endParaRPr lang="en-GB"/>
        </a:p>
      </dgm:t>
    </dgm:pt>
    <dgm:pt modelId="{BD2A6075-D75B-4FA5-BDB4-0BFE41D906AA}" type="pres">
      <dgm:prSet presAssocID="{EE0DD3AB-A552-4CA3-8158-7060CE818CC8}" presName="parTrans" presStyleLbl="sibTrans2D1" presStyleIdx="2" presStyleCnt="5"/>
      <dgm:spPr/>
      <dgm:t>
        <a:bodyPr/>
        <a:lstStyle/>
        <a:p>
          <a:endParaRPr lang="en-GB"/>
        </a:p>
      </dgm:t>
    </dgm:pt>
    <dgm:pt modelId="{28246EE9-E839-43E9-92C5-FF694E300658}" type="pres">
      <dgm:prSet presAssocID="{EE0DD3AB-A552-4CA3-8158-7060CE818CC8}" presName="connectorText" presStyleLbl="sibTrans2D1" presStyleIdx="2" presStyleCnt="5"/>
      <dgm:spPr/>
      <dgm:t>
        <a:bodyPr/>
        <a:lstStyle/>
        <a:p>
          <a:endParaRPr lang="en-GB"/>
        </a:p>
      </dgm:t>
    </dgm:pt>
    <dgm:pt modelId="{8FF7061D-3A08-4294-956C-A5107F896697}" type="pres">
      <dgm:prSet presAssocID="{8EC88979-C7A8-4EEE-9AB2-2411673C807E}" presName="node" presStyleLbl="node1" presStyleIdx="2" presStyleCnt="5">
        <dgm:presLayoutVars>
          <dgm:bulletEnabled val="1"/>
        </dgm:presLayoutVars>
      </dgm:prSet>
      <dgm:spPr/>
      <dgm:t>
        <a:bodyPr/>
        <a:lstStyle/>
        <a:p>
          <a:endParaRPr lang="en-GB"/>
        </a:p>
      </dgm:t>
    </dgm:pt>
    <dgm:pt modelId="{A96B31D5-3272-45D6-83FD-CEF8CA8818AE}" type="pres">
      <dgm:prSet presAssocID="{02650452-F148-4D28-827D-4D0B239634C0}" presName="parTrans" presStyleLbl="sibTrans2D1" presStyleIdx="3" presStyleCnt="5"/>
      <dgm:spPr/>
      <dgm:t>
        <a:bodyPr/>
        <a:lstStyle/>
        <a:p>
          <a:endParaRPr lang="en-GB"/>
        </a:p>
      </dgm:t>
    </dgm:pt>
    <dgm:pt modelId="{097C4B92-474C-4B94-9AB6-0D72862C826F}" type="pres">
      <dgm:prSet presAssocID="{02650452-F148-4D28-827D-4D0B239634C0}" presName="connectorText" presStyleLbl="sibTrans2D1" presStyleIdx="3" presStyleCnt="5"/>
      <dgm:spPr/>
      <dgm:t>
        <a:bodyPr/>
        <a:lstStyle/>
        <a:p>
          <a:endParaRPr lang="en-GB"/>
        </a:p>
      </dgm:t>
    </dgm:pt>
    <dgm:pt modelId="{7E80D238-E2B2-463A-8A8F-3D248854EE89}" type="pres">
      <dgm:prSet presAssocID="{4569034D-F83A-49B7-84BE-283CD9B922F3}" presName="node" presStyleLbl="node1" presStyleIdx="3" presStyleCnt="5">
        <dgm:presLayoutVars>
          <dgm:bulletEnabled val="1"/>
        </dgm:presLayoutVars>
      </dgm:prSet>
      <dgm:spPr/>
      <dgm:t>
        <a:bodyPr/>
        <a:lstStyle/>
        <a:p>
          <a:endParaRPr lang="en-GB"/>
        </a:p>
      </dgm:t>
    </dgm:pt>
    <dgm:pt modelId="{B08BE08E-2201-4DCB-B814-4C712AB69180}" type="pres">
      <dgm:prSet presAssocID="{9F05A173-9AE9-4C43-B758-4FBE7C5DFCD6}" presName="parTrans" presStyleLbl="sibTrans2D1" presStyleIdx="4" presStyleCnt="5"/>
      <dgm:spPr/>
      <dgm:t>
        <a:bodyPr/>
        <a:lstStyle/>
        <a:p>
          <a:endParaRPr lang="en-GB"/>
        </a:p>
      </dgm:t>
    </dgm:pt>
    <dgm:pt modelId="{858DED4B-5C6A-4C79-8990-4177709B8282}" type="pres">
      <dgm:prSet presAssocID="{9F05A173-9AE9-4C43-B758-4FBE7C5DFCD6}" presName="connectorText" presStyleLbl="sibTrans2D1" presStyleIdx="4" presStyleCnt="5"/>
      <dgm:spPr/>
      <dgm:t>
        <a:bodyPr/>
        <a:lstStyle/>
        <a:p>
          <a:endParaRPr lang="en-GB"/>
        </a:p>
      </dgm:t>
    </dgm:pt>
    <dgm:pt modelId="{BCB7996A-9325-4405-810E-D41BC5F0A6B8}" type="pres">
      <dgm:prSet presAssocID="{CAF0F4C4-CABC-4E57-A946-441FCD73D177}" presName="node" presStyleLbl="node1" presStyleIdx="4" presStyleCnt="5">
        <dgm:presLayoutVars>
          <dgm:bulletEnabled val="1"/>
        </dgm:presLayoutVars>
      </dgm:prSet>
      <dgm:spPr/>
      <dgm:t>
        <a:bodyPr/>
        <a:lstStyle/>
        <a:p>
          <a:endParaRPr lang="en-GB"/>
        </a:p>
      </dgm:t>
    </dgm:pt>
  </dgm:ptLst>
  <dgm:cxnLst>
    <dgm:cxn modelId="{9546C693-81F0-944D-9ED2-1FCC945197C4}" type="presOf" srcId="{4AFF7BB4-E898-459A-BCAC-AD001CC5050D}" destId="{DACDA028-C83A-46E0-AB11-023311EE5C87}" srcOrd="0" destOrd="0" presId="urn:microsoft.com/office/officeart/2005/8/layout/radial5"/>
    <dgm:cxn modelId="{3142A1EB-BF07-534A-9288-650B39FC9B9A}" type="presOf" srcId="{B7160002-CD57-4D10-84B4-5FB7BA19DEFF}" destId="{F4F929DB-D254-4288-9FAA-86A35B5B66DC}" srcOrd="0" destOrd="0" presId="urn:microsoft.com/office/officeart/2005/8/layout/radial5"/>
    <dgm:cxn modelId="{186B146C-C418-4752-9824-D0BA6AD4B4A5}" srcId="{4AFF7BB4-E898-459A-BCAC-AD001CC5050D}" destId="{A89D6BA3-B829-4226-95B0-D731CB4EF75D}" srcOrd="2" destOrd="0" parTransId="{229A8C09-340C-4E87-99DA-AD70A5E1E24E}" sibTransId="{035667C8-3828-4874-8BDB-4AE0B4CA733B}"/>
    <dgm:cxn modelId="{4A767690-57F2-CB4E-A928-7A93348E2CA6}" type="presOf" srcId="{CC513D10-1B6D-40D7-8B12-19D12648126D}" destId="{F6581F65-341F-4CA8-9DA4-952A7FA7945B}" srcOrd="0" destOrd="0" presId="urn:microsoft.com/office/officeart/2005/8/layout/radial5"/>
    <dgm:cxn modelId="{2E0DED3F-BFCE-8641-822E-D1B88A1BCB9D}" type="presOf" srcId="{9F05A173-9AE9-4C43-B758-4FBE7C5DFCD6}" destId="{B08BE08E-2201-4DCB-B814-4C712AB69180}" srcOrd="0" destOrd="0" presId="urn:microsoft.com/office/officeart/2005/8/layout/radial5"/>
    <dgm:cxn modelId="{1BAFEBA3-84BA-4944-B762-A50490BEFF2D}" type="presOf" srcId="{4AC1626D-D888-4047-BF28-C87D09984813}" destId="{98636F48-1781-40FE-8EBF-25B5B22F36DC}" srcOrd="0" destOrd="0" presId="urn:microsoft.com/office/officeart/2005/8/layout/radial5"/>
    <dgm:cxn modelId="{3A10ABBD-5725-5D4B-A36D-61062187107E}" type="presOf" srcId="{260D50A6-04EB-403E-916E-8522C304DE82}" destId="{EB522162-538A-4D8F-A441-B5B35B59B00A}" srcOrd="0"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BFFE1708-0C73-4C56-8F50-075786199957}" srcId="{8882DB5C-E964-44BA-8AA4-78ADB15C6331}" destId="{55C8A62B-F0B7-4067-BC6B-A342CE7E71E8}" srcOrd="1" destOrd="0" parTransId="{C5621C9F-C88A-4FA6-A722-D1C99F89B351}" sibTransId="{2CD5C238-EE8D-4538-AB7A-60FB0BFC5311}"/>
    <dgm:cxn modelId="{9E033018-2943-1543-ADDB-7C80AB4D8CEA}" type="presOf" srcId="{02650452-F148-4D28-827D-4D0B239634C0}" destId="{097C4B92-474C-4B94-9AB6-0D72862C826F}" srcOrd="1" destOrd="0" presId="urn:microsoft.com/office/officeart/2005/8/layout/radial5"/>
    <dgm:cxn modelId="{9977E8BF-01A4-6142-9129-F688E713E6D0}" type="presOf" srcId="{CC513D10-1B6D-40D7-8B12-19D12648126D}" destId="{CA1209D0-CAB1-4388-9671-E03459F27ADC}" srcOrd="1" destOrd="0" presId="urn:microsoft.com/office/officeart/2005/8/layout/radial5"/>
    <dgm:cxn modelId="{098C0609-1F03-FF44-8B3D-7CC3F34BD017}" type="presOf" srcId="{CAF0F4C4-CABC-4E57-A946-441FCD73D177}" destId="{BCB7996A-9325-4405-810E-D41BC5F0A6B8}" srcOrd="0" destOrd="0" presId="urn:microsoft.com/office/officeart/2005/8/layout/radial5"/>
    <dgm:cxn modelId="{124BCC07-DA8B-B948-AD05-FC206E68994D}" type="presOf" srcId="{9F05A173-9AE9-4C43-B758-4FBE7C5DFCD6}" destId="{858DED4B-5C6A-4C79-8990-4177709B8282}" srcOrd="1" destOrd="0" presId="urn:microsoft.com/office/officeart/2005/8/layout/radial5"/>
    <dgm:cxn modelId="{B16EFFD1-39FC-BF4C-B9EC-F0EBDF1C64E3}" type="presOf" srcId="{4AC1626D-D888-4047-BF28-C87D09984813}" destId="{0EE56D33-3FAB-419C-8F3F-D6A137CB20BD}" srcOrd="1" destOrd="0" presId="urn:microsoft.com/office/officeart/2005/8/layout/radial5"/>
    <dgm:cxn modelId="{B8A4C86F-9CDB-45F9-904B-CD4DD43CBDAB}" srcId="{260D50A6-04EB-403E-916E-8522C304DE82}" destId="{4569034D-F83A-49B7-84BE-283CD9B922F3}" srcOrd="3" destOrd="0" parTransId="{02650452-F148-4D28-827D-4D0B239634C0}" sibTransId="{E774FCF8-8C58-41CE-BC6F-7927E0C70045}"/>
    <dgm:cxn modelId="{3AE07DB0-E4D8-3749-AF64-BA859D2003A1}" type="presOf" srcId="{02650452-F148-4D28-827D-4D0B239634C0}" destId="{A96B31D5-3272-45D6-83FD-CEF8CA8818AE}" srcOrd="0" destOrd="0" presId="urn:microsoft.com/office/officeart/2005/8/layout/radial5"/>
    <dgm:cxn modelId="{2D20E944-62AA-423C-AB81-DB60BF59EF12}" srcId="{260D50A6-04EB-403E-916E-8522C304DE82}" destId="{648C61F8-EEC7-4216-A31F-9C442D10AFCC}" srcOrd="0" destOrd="0" parTransId="{CC513D10-1B6D-40D7-8B12-19D12648126D}" sibTransId="{35CB32EF-5A0C-41FA-8884-1017A3D4AF5B}"/>
    <dgm:cxn modelId="{CFC4D293-4F67-42B8-8345-591C4DE2787B}" srcId="{260D50A6-04EB-403E-916E-8522C304DE82}" destId="{B7160002-CD57-4D10-84B4-5FB7BA19DEFF}" srcOrd="1" destOrd="0" parTransId="{4AC1626D-D888-4047-BF28-C87D09984813}" sibTransId="{C862472C-3FDC-471C-8EC9-81BEE8FA1A34}"/>
    <dgm:cxn modelId="{57D40000-A478-7946-A5A3-6B766A54EA84}" type="presOf" srcId="{648C61F8-EEC7-4216-A31F-9C442D10AFCC}" destId="{16C5DCA9-80B7-4F94-A7FE-26062CC27EBB}" srcOrd="0"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F2652802-EAA2-4903-B992-0661F94FD1DF}" srcId="{8882DB5C-E964-44BA-8AA4-78ADB15C6331}" destId="{C9F6F8C3-14E7-498D-AA4E-2E5A080FE9FD}" srcOrd="0" destOrd="0" parTransId="{2F47A42A-55F8-4E53-9D67-B53BDBC8E574}" sibTransId="{5C09ED2B-2CBD-4AB7-BBF7-D38AA5B7FA4D}"/>
    <dgm:cxn modelId="{11C07566-61A1-9A4A-9023-9FA0DF81FDFC}" type="presOf" srcId="{8EC88979-C7A8-4EEE-9AB2-2411673C807E}" destId="{8FF7061D-3A08-4294-956C-A5107F896697}" srcOrd="0" destOrd="0" presId="urn:microsoft.com/office/officeart/2005/8/layout/radial5"/>
    <dgm:cxn modelId="{988DD26F-8002-9444-95DB-BB6C7ABC2770}" type="presOf" srcId="{4569034D-F83A-49B7-84BE-283CD9B922F3}" destId="{7E80D238-E2B2-463A-8A8F-3D248854EE89}" srcOrd="0" destOrd="0" presId="urn:microsoft.com/office/officeart/2005/8/layout/radial5"/>
    <dgm:cxn modelId="{195B5148-2968-419F-85E3-71D0B16435B3}" srcId="{260D50A6-04EB-403E-916E-8522C304DE82}" destId="{CAF0F4C4-CABC-4E57-A946-441FCD73D177}" srcOrd="4" destOrd="0" parTransId="{9F05A173-9AE9-4C43-B758-4FBE7C5DFCD6}" sibTransId="{53EF8ABB-393E-407E-BF0B-E25F0E5F0F0C}"/>
    <dgm:cxn modelId="{928009BF-1056-AD47-B013-592F275910AB}" type="presOf" srcId="{EE0DD3AB-A552-4CA3-8158-7060CE818CC8}" destId="{28246EE9-E839-43E9-92C5-FF694E300658}" srcOrd="1" destOrd="0" presId="urn:microsoft.com/office/officeart/2005/8/layout/radial5"/>
    <dgm:cxn modelId="{40137D4C-D4CC-4ADA-9449-41775BB7AA2A}" srcId="{260D50A6-04EB-403E-916E-8522C304DE82}" destId="{8EC88979-C7A8-4EEE-9AB2-2411673C807E}" srcOrd="2" destOrd="0" parTransId="{EE0DD3AB-A552-4CA3-8158-7060CE818CC8}" sibTransId="{99DBC2A4-F718-457D-9734-CB5A0D6CC736}"/>
    <dgm:cxn modelId="{241E3913-5358-4050-B294-52C25430A95E}" srcId="{A89D6BA3-B829-4226-95B0-D731CB4EF75D}" destId="{466A68A3-EBAE-42EC-A9E9-C7D7B7967E49}" srcOrd="1" destOrd="0" parTransId="{964B9D27-92D5-4AFC-805E-6893A102FA74}" sibTransId="{C957C2B1-52D4-4759-AD26-17B02BE58989}"/>
    <dgm:cxn modelId="{CF95FA8B-F67A-44A5-8204-1802C994D34D}" srcId="{A89D6BA3-B829-4226-95B0-D731CB4EF75D}" destId="{F1F82EBC-CB8E-4706-BF77-FF3FC5A71AE6}" srcOrd="0" destOrd="0" parTransId="{E64FABBB-D60C-421B-9675-888E1EEA3953}" sibTransId="{470AFDB2-8825-4E23-8BA6-62D99838F0C2}"/>
    <dgm:cxn modelId="{5F73C9E4-D5AE-B146-82E5-21A97B4064C2}" type="presOf" srcId="{EE0DD3AB-A552-4CA3-8158-7060CE818CC8}" destId="{BD2A6075-D75B-4FA5-BDB4-0BFE41D906AA}" srcOrd="0" destOrd="0" presId="urn:microsoft.com/office/officeart/2005/8/layout/radial5"/>
    <dgm:cxn modelId="{16223C0F-3BBD-894E-860D-0EDE61FD08C1}" type="presParOf" srcId="{DACDA028-C83A-46E0-AB11-023311EE5C87}" destId="{EB522162-538A-4D8F-A441-B5B35B59B00A}" srcOrd="0" destOrd="0" presId="urn:microsoft.com/office/officeart/2005/8/layout/radial5"/>
    <dgm:cxn modelId="{DF7E65E0-40D4-EF4C-AEAF-96D8E15F17C3}" type="presParOf" srcId="{DACDA028-C83A-46E0-AB11-023311EE5C87}" destId="{F6581F65-341F-4CA8-9DA4-952A7FA7945B}" srcOrd="1" destOrd="0" presId="urn:microsoft.com/office/officeart/2005/8/layout/radial5"/>
    <dgm:cxn modelId="{8896E710-19EE-EA42-9B9A-4600BAEE3A77}" type="presParOf" srcId="{F6581F65-341F-4CA8-9DA4-952A7FA7945B}" destId="{CA1209D0-CAB1-4388-9671-E03459F27ADC}" srcOrd="0" destOrd="0" presId="urn:microsoft.com/office/officeart/2005/8/layout/radial5"/>
    <dgm:cxn modelId="{1CB5BAA7-643C-C846-8328-4207846714D1}" type="presParOf" srcId="{DACDA028-C83A-46E0-AB11-023311EE5C87}" destId="{16C5DCA9-80B7-4F94-A7FE-26062CC27EBB}" srcOrd="2" destOrd="0" presId="urn:microsoft.com/office/officeart/2005/8/layout/radial5"/>
    <dgm:cxn modelId="{EBAD3724-AA6B-4747-9936-F30B9827C9B7}" type="presParOf" srcId="{DACDA028-C83A-46E0-AB11-023311EE5C87}" destId="{98636F48-1781-40FE-8EBF-25B5B22F36DC}" srcOrd="3" destOrd="0" presId="urn:microsoft.com/office/officeart/2005/8/layout/radial5"/>
    <dgm:cxn modelId="{78EA907C-85B5-3842-960B-50EDE4069337}" type="presParOf" srcId="{98636F48-1781-40FE-8EBF-25B5B22F36DC}" destId="{0EE56D33-3FAB-419C-8F3F-D6A137CB20BD}" srcOrd="0" destOrd="0" presId="urn:microsoft.com/office/officeart/2005/8/layout/radial5"/>
    <dgm:cxn modelId="{232605C6-1264-4B4C-A727-38DC013AA457}" type="presParOf" srcId="{DACDA028-C83A-46E0-AB11-023311EE5C87}" destId="{F4F929DB-D254-4288-9FAA-86A35B5B66DC}" srcOrd="4" destOrd="0" presId="urn:microsoft.com/office/officeart/2005/8/layout/radial5"/>
    <dgm:cxn modelId="{53B53BB1-F80B-C14B-BEF7-21F34E0BA72F}" type="presParOf" srcId="{DACDA028-C83A-46E0-AB11-023311EE5C87}" destId="{BD2A6075-D75B-4FA5-BDB4-0BFE41D906AA}" srcOrd="5" destOrd="0" presId="urn:microsoft.com/office/officeart/2005/8/layout/radial5"/>
    <dgm:cxn modelId="{62E33FC3-0794-4241-9702-3B0DEF5670C5}" type="presParOf" srcId="{BD2A6075-D75B-4FA5-BDB4-0BFE41D906AA}" destId="{28246EE9-E839-43E9-92C5-FF694E300658}" srcOrd="0" destOrd="0" presId="urn:microsoft.com/office/officeart/2005/8/layout/radial5"/>
    <dgm:cxn modelId="{809B039B-E32A-884C-850E-7A1C18DA90DA}" type="presParOf" srcId="{DACDA028-C83A-46E0-AB11-023311EE5C87}" destId="{8FF7061D-3A08-4294-956C-A5107F896697}" srcOrd="6" destOrd="0" presId="urn:microsoft.com/office/officeart/2005/8/layout/radial5"/>
    <dgm:cxn modelId="{1B3D070F-C063-AF4D-9FE0-321EA4C7192F}" type="presParOf" srcId="{DACDA028-C83A-46E0-AB11-023311EE5C87}" destId="{A96B31D5-3272-45D6-83FD-CEF8CA8818AE}" srcOrd="7" destOrd="0" presId="urn:microsoft.com/office/officeart/2005/8/layout/radial5"/>
    <dgm:cxn modelId="{298B6DC0-1478-9D4E-86E6-6DAD05A76D4D}" type="presParOf" srcId="{A96B31D5-3272-45D6-83FD-CEF8CA8818AE}" destId="{097C4B92-474C-4B94-9AB6-0D72862C826F}" srcOrd="0" destOrd="0" presId="urn:microsoft.com/office/officeart/2005/8/layout/radial5"/>
    <dgm:cxn modelId="{23D15C07-7227-1F4E-ABC1-6A49206073D2}" type="presParOf" srcId="{DACDA028-C83A-46E0-AB11-023311EE5C87}" destId="{7E80D238-E2B2-463A-8A8F-3D248854EE89}" srcOrd="8" destOrd="0" presId="urn:microsoft.com/office/officeart/2005/8/layout/radial5"/>
    <dgm:cxn modelId="{F91C47B9-31BC-B141-81AE-BB792085D812}" type="presParOf" srcId="{DACDA028-C83A-46E0-AB11-023311EE5C87}" destId="{B08BE08E-2201-4DCB-B814-4C712AB69180}" srcOrd="9" destOrd="0" presId="urn:microsoft.com/office/officeart/2005/8/layout/radial5"/>
    <dgm:cxn modelId="{4D25FFE3-84B7-EE4D-88B9-845374F219DF}" type="presParOf" srcId="{B08BE08E-2201-4DCB-B814-4C712AB69180}" destId="{858DED4B-5C6A-4C79-8990-4177709B8282}" srcOrd="0" destOrd="0" presId="urn:microsoft.com/office/officeart/2005/8/layout/radial5"/>
    <dgm:cxn modelId="{623B383C-16CD-E646-906A-972F82EBD381}" type="presParOf" srcId="{DACDA028-C83A-46E0-AB11-023311EE5C87}" destId="{BCB7996A-9325-4405-810E-D41BC5F0A6B8}"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3_2" csCatId="accent3"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Poetry</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r>
            <a:rPr lang="en-GB" sz="2500" dirty="0">
              <a:solidFill>
                <a:schemeClr val="tx1"/>
              </a:solidFill>
            </a:rPr>
            <a:t>Shape poem</a:t>
          </a:r>
        </a:p>
      </dgm:t>
    </dgm:pt>
    <dgm:pt modelId="{EE0DD3AB-A552-4CA3-8158-7060CE818CC8}" type="parTrans" cxnId="{40137D4C-D4CC-4ADA-9449-41775BB7AA2A}">
      <dgm:prSet/>
      <dgm:spPr>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48C61F8-EEC7-4216-A31F-9C442D10AFCC}">
      <dgm:prSet custT="1"/>
      <dgm:spPr>
        <a:solidFill>
          <a:srgbClr val="F4F5D7"/>
        </a:solidFill>
        <a:ln>
          <a:solidFill>
            <a:schemeClr val="tx1"/>
          </a:solidFill>
        </a:ln>
      </dgm:spPr>
      <dgm:t>
        <a:bodyPr/>
        <a:lstStyle/>
        <a:p>
          <a:r>
            <a:rPr lang="en-GB" sz="2500" dirty="0">
              <a:solidFill>
                <a:schemeClr val="tx1"/>
              </a:solidFill>
            </a:rPr>
            <a:t>Free verse</a:t>
          </a:r>
        </a:p>
      </dgm:t>
    </dgm:pt>
    <dgm:pt modelId="{CC513D10-1B6D-40D7-8B12-19D12648126D}" type="parTrans" cxnId="{2D20E944-62AA-423C-AB81-DB60BF59EF12}">
      <dgm:prSet/>
      <dgm:spPr>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B7160002-CD57-4D10-84B4-5FB7BA19DEFF}">
      <dgm:prSet custT="1"/>
      <dgm:spPr>
        <a:solidFill>
          <a:srgbClr val="F4F5D7"/>
        </a:solidFill>
        <a:ln>
          <a:solidFill>
            <a:schemeClr val="tx1"/>
          </a:solidFill>
        </a:ln>
      </dgm:spPr>
      <dgm:t>
        <a:bodyPr/>
        <a:lstStyle/>
        <a:p>
          <a:r>
            <a:rPr lang="en-GB" sz="2500" dirty="0">
              <a:solidFill>
                <a:schemeClr val="tx1"/>
              </a:solidFill>
            </a:rPr>
            <a:t>Sonnet</a:t>
          </a:r>
        </a:p>
      </dgm:t>
    </dgm:pt>
    <dgm:pt modelId="{4AC1626D-D888-4047-BF28-C87D09984813}" type="parTrans" cxnId="{CFC4D293-4F67-42B8-8345-591C4DE2787B}">
      <dgm:prSet/>
      <dgm:spPr>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4569034D-F83A-49B7-84BE-283CD9B922F3}">
      <dgm:prSet custT="1"/>
      <dgm:spPr>
        <a:solidFill>
          <a:srgbClr val="F4F5D7"/>
        </a:solidFill>
        <a:ln>
          <a:solidFill>
            <a:schemeClr val="tx1"/>
          </a:solidFill>
        </a:ln>
      </dgm:spPr>
      <dgm:t>
        <a:bodyPr/>
        <a:lstStyle/>
        <a:p>
          <a:r>
            <a:rPr lang="en-GB" sz="2500" dirty="0">
              <a:solidFill>
                <a:schemeClr val="tx1"/>
              </a:solidFill>
            </a:rPr>
            <a:t>Limerick</a:t>
          </a:r>
        </a:p>
      </dgm:t>
    </dgm:pt>
    <dgm:pt modelId="{02650452-F148-4D28-827D-4D0B239634C0}" type="parTrans" cxnId="{B8A4C86F-9CDB-45F9-904B-CD4DD43CBDAB}">
      <dgm:prSet/>
      <dgm:spPr>
        <a:ln>
          <a:solidFill>
            <a:schemeClr val="tx1"/>
          </a:solidFill>
        </a:ln>
      </dgm:spPr>
      <dgm:t>
        <a:bodyPr/>
        <a:lstStyle/>
        <a:p>
          <a:endParaRPr lang="en-GB"/>
        </a:p>
      </dgm:t>
    </dgm:pt>
    <dgm:pt modelId="{E774FCF8-8C58-41CE-BC6F-7927E0C70045}" type="sibTrans" cxnId="{B8A4C86F-9CDB-45F9-904B-CD4DD43CBDAB}">
      <dgm:prSet/>
      <dgm:spPr/>
      <dgm:t>
        <a:bodyPr/>
        <a:lstStyle/>
        <a:p>
          <a:endParaRPr lang="en-GB"/>
        </a:p>
      </dgm:t>
    </dgm:pt>
    <dgm:pt modelId="{CAF0F4C4-CABC-4E57-A946-441FCD73D177}">
      <dgm:prSet custT="1"/>
      <dgm:spPr>
        <a:solidFill>
          <a:srgbClr val="F4F5D7"/>
        </a:solidFill>
        <a:ln>
          <a:solidFill>
            <a:schemeClr val="tx1"/>
          </a:solidFill>
        </a:ln>
      </dgm:spPr>
      <dgm:t>
        <a:bodyPr/>
        <a:lstStyle/>
        <a:p>
          <a:r>
            <a:rPr lang="en-GB" sz="2500" dirty="0">
              <a:solidFill>
                <a:schemeClr val="tx1"/>
              </a:solidFill>
            </a:rPr>
            <a:t>Comical poem</a:t>
          </a:r>
        </a:p>
      </dgm:t>
    </dgm:pt>
    <dgm:pt modelId="{9F05A173-9AE9-4C43-B758-4FBE7C5DFCD6}" type="parTrans" cxnId="{195B5148-2968-419F-85E3-71D0B16435B3}">
      <dgm:prSet/>
      <dgm:spPr>
        <a:ln>
          <a:solidFill>
            <a:schemeClr val="tx1"/>
          </a:solidFill>
        </a:ln>
      </dgm:spPr>
      <dgm:t>
        <a:bodyPr/>
        <a:lstStyle/>
        <a:p>
          <a:endParaRPr lang="en-GB"/>
        </a:p>
      </dgm:t>
    </dgm:pt>
    <dgm:pt modelId="{53EF8ABB-393E-407E-BF0B-E25F0E5F0F0C}" type="sibTrans" cxnId="{195B5148-2968-419F-85E3-71D0B16435B3}">
      <dgm:prSet/>
      <dgm:spPr/>
      <dgm:t>
        <a:bodyPr/>
        <a:lstStyle/>
        <a:p>
          <a:endParaRPr lang="en-GB"/>
        </a:p>
      </dgm:t>
    </dgm:pt>
    <dgm:pt modelId="{C1FCBE1C-1C24-9440-AD79-82A5D7628656}">
      <dgm:prSet custT="1"/>
      <dgm:spPr>
        <a:solidFill>
          <a:srgbClr val="F4F5D7"/>
        </a:solidFill>
        <a:ln>
          <a:solidFill>
            <a:schemeClr val="tx1"/>
          </a:solidFill>
        </a:ln>
      </dgm:spPr>
      <dgm:t>
        <a:bodyPr/>
        <a:lstStyle/>
        <a:p>
          <a:r>
            <a:rPr lang="en-GB" sz="2500" dirty="0">
              <a:solidFill>
                <a:schemeClr val="tx1"/>
              </a:solidFill>
            </a:rPr>
            <a:t>Haiku</a:t>
          </a:r>
        </a:p>
      </dgm:t>
    </dgm:pt>
    <dgm:pt modelId="{2E4BE52A-5A20-BE41-829D-2C91CABA6D2C}" type="parTrans" cxnId="{E6FA8710-59B7-9B4F-A6CD-DC070B218158}">
      <dgm:prSet/>
      <dgm:spPr/>
      <dgm:t>
        <a:bodyPr/>
        <a:lstStyle/>
        <a:p>
          <a:endParaRPr lang="en-US"/>
        </a:p>
      </dgm:t>
    </dgm:pt>
    <dgm:pt modelId="{FD9F2ADF-8485-564D-82F5-BDEB5CE389D8}" type="sibTrans" cxnId="{E6FA8710-59B7-9B4F-A6CD-DC070B218158}">
      <dgm:prSet/>
      <dgm:spPr/>
      <dgm:t>
        <a:bodyPr/>
        <a:lstStyle/>
        <a:p>
          <a:endParaRPr lang="en-US"/>
        </a:p>
      </dgm:t>
    </dgm:pt>
    <dgm:pt modelId="{DACDA028-C83A-46E0-AB11-023311EE5C87}" type="pres">
      <dgm:prSet presAssocID="{4AFF7BB4-E898-459A-BCAC-AD001CC5050D}" presName="Name0" presStyleCnt="0">
        <dgm:presLayoutVars>
          <dgm:chMax val="1"/>
          <dgm:dir/>
          <dgm:animLvl val="ctr"/>
          <dgm:resizeHandles val="exact"/>
        </dgm:presLayoutVars>
      </dgm:prSet>
      <dgm:spPr/>
      <dgm:t>
        <a:bodyPr/>
        <a:lstStyle/>
        <a:p>
          <a:endParaRPr lang="en-GB"/>
        </a:p>
      </dgm:t>
    </dgm:pt>
    <dgm:pt modelId="{EB522162-538A-4D8F-A441-B5B35B59B00A}" type="pres">
      <dgm:prSet presAssocID="{260D50A6-04EB-403E-916E-8522C304DE82}" presName="centerShape" presStyleLbl="node0" presStyleIdx="0" presStyleCnt="1"/>
      <dgm:spPr/>
      <dgm:t>
        <a:bodyPr/>
        <a:lstStyle/>
        <a:p>
          <a:endParaRPr lang="en-GB"/>
        </a:p>
      </dgm:t>
    </dgm:pt>
    <dgm:pt modelId="{F6581F65-341F-4CA8-9DA4-952A7FA7945B}" type="pres">
      <dgm:prSet presAssocID="{CC513D10-1B6D-40D7-8B12-19D12648126D}" presName="parTrans" presStyleLbl="sibTrans2D1" presStyleIdx="0" presStyleCnt="6"/>
      <dgm:spPr/>
      <dgm:t>
        <a:bodyPr/>
        <a:lstStyle/>
        <a:p>
          <a:endParaRPr lang="en-GB"/>
        </a:p>
      </dgm:t>
    </dgm:pt>
    <dgm:pt modelId="{CA1209D0-CAB1-4388-9671-E03459F27ADC}" type="pres">
      <dgm:prSet presAssocID="{CC513D10-1B6D-40D7-8B12-19D12648126D}" presName="connectorText" presStyleLbl="sibTrans2D1" presStyleIdx="0" presStyleCnt="6"/>
      <dgm:spPr/>
      <dgm:t>
        <a:bodyPr/>
        <a:lstStyle/>
        <a:p>
          <a:endParaRPr lang="en-GB"/>
        </a:p>
      </dgm:t>
    </dgm:pt>
    <dgm:pt modelId="{16C5DCA9-80B7-4F94-A7FE-26062CC27EBB}" type="pres">
      <dgm:prSet presAssocID="{648C61F8-EEC7-4216-A31F-9C442D10AFCC}" presName="node" presStyleLbl="node1" presStyleIdx="0" presStyleCnt="6" custRadScaleRad="100208" custRadScaleInc="-3962">
        <dgm:presLayoutVars>
          <dgm:bulletEnabled val="1"/>
        </dgm:presLayoutVars>
      </dgm:prSet>
      <dgm:spPr/>
      <dgm:t>
        <a:bodyPr/>
        <a:lstStyle/>
        <a:p>
          <a:endParaRPr lang="en-GB"/>
        </a:p>
      </dgm:t>
    </dgm:pt>
    <dgm:pt modelId="{98636F48-1781-40FE-8EBF-25B5B22F36DC}" type="pres">
      <dgm:prSet presAssocID="{4AC1626D-D888-4047-BF28-C87D09984813}" presName="parTrans" presStyleLbl="sibTrans2D1" presStyleIdx="1" presStyleCnt="6"/>
      <dgm:spPr/>
      <dgm:t>
        <a:bodyPr/>
        <a:lstStyle/>
        <a:p>
          <a:endParaRPr lang="en-GB"/>
        </a:p>
      </dgm:t>
    </dgm:pt>
    <dgm:pt modelId="{0EE56D33-3FAB-419C-8F3F-D6A137CB20BD}" type="pres">
      <dgm:prSet presAssocID="{4AC1626D-D888-4047-BF28-C87D09984813}" presName="connectorText" presStyleLbl="sibTrans2D1" presStyleIdx="1" presStyleCnt="6"/>
      <dgm:spPr/>
      <dgm:t>
        <a:bodyPr/>
        <a:lstStyle/>
        <a:p>
          <a:endParaRPr lang="en-GB"/>
        </a:p>
      </dgm:t>
    </dgm:pt>
    <dgm:pt modelId="{F4F929DB-D254-4288-9FAA-86A35B5B66DC}" type="pres">
      <dgm:prSet presAssocID="{B7160002-CD57-4D10-84B4-5FB7BA19DEFF}" presName="node" presStyleLbl="node1" presStyleIdx="1" presStyleCnt="6">
        <dgm:presLayoutVars>
          <dgm:bulletEnabled val="1"/>
        </dgm:presLayoutVars>
      </dgm:prSet>
      <dgm:spPr/>
      <dgm:t>
        <a:bodyPr/>
        <a:lstStyle/>
        <a:p>
          <a:endParaRPr lang="en-GB"/>
        </a:p>
      </dgm:t>
    </dgm:pt>
    <dgm:pt modelId="{230E1E7E-689C-FD49-BA8C-595923DD793F}" type="pres">
      <dgm:prSet presAssocID="{2E4BE52A-5A20-BE41-829D-2C91CABA6D2C}" presName="parTrans" presStyleLbl="sibTrans2D1" presStyleIdx="2" presStyleCnt="6"/>
      <dgm:spPr/>
      <dgm:t>
        <a:bodyPr/>
        <a:lstStyle/>
        <a:p>
          <a:endParaRPr lang="en-GB"/>
        </a:p>
      </dgm:t>
    </dgm:pt>
    <dgm:pt modelId="{419CFD6A-55F6-0846-915D-E2D5D8FBFD16}" type="pres">
      <dgm:prSet presAssocID="{2E4BE52A-5A20-BE41-829D-2C91CABA6D2C}" presName="connectorText" presStyleLbl="sibTrans2D1" presStyleIdx="2" presStyleCnt="6"/>
      <dgm:spPr/>
      <dgm:t>
        <a:bodyPr/>
        <a:lstStyle/>
        <a:p>
          <a:endParaRPr lang="en-GB"/>
        </a:p>
      </dgm:t>
    </dgm:pt>
    <dgm:pt modelId="{B6A1267C-4B0C-9B4C-82DD-5B1459DD6094}" type="pres">
      <dgm:prSet presAssocID="{C1FCBE1C-1C24-9440-AD79-82A5D7628656}" presName="node" presStyleLbl="node1" presStyleIdx="2" presStyleCnt="6" custRadScaleRad="99629" custRadScaleInc="-3261">
        <dgm:presLayoutVars>
          <dgm:bulletEnabled val="1"/>
        </dgm:presLayoutVars>
      </dgm:prSet>
      <dgm:spPr/>
      <dgm:t>
        <a:bodyPr/>
        <a:lstStyle/>
        <a:p>
          <a:endParaRPr lang="en-GB"/>
        </a:p>
      </dgm:t>
    </dgm:pt>
    <dgm:pt modelId="{BD2A6075-D75B-4FA5-BDB4-0BFE41D906AA}" type="pres">
      <dgm:prSet presAssocID="{EE0DD3AB-A552-4CA3-8158-7060CE818CC8}" presName="parTrans" presStyleLbl="sibTrans2D1" presStyleIdx="3" presStyleCnt="6"/>
      <dgm:spPr/>
      <dgm:t>
        <a:bodyPr/>
        <a:lstStyle/>
        <a:p>
          <a:endParaRPr lang="en-GB"/>
        </a:p>
      </dgm:t>
    </dgm:pt>
    <dgm:pt modelId="{28246EE9-E839-43E9-92C5-FF694E300658}" type="pres">
      <dgm:prSet presAssocID="{EE0DD3AB-A552-4CA3-8158-7060CE818CC8}" presName="connectorText" presStyleLbl="sibTrans2D1" presStyleIdx="3" presStyleCnt="6"/>
      <dgm:spPr/>
      <dgm:t>
        <a:bodyPr/>
        <a:lstStyle/>
        <a:p>
          <a:endParaRPr lang="en-GB"/>
        </a:p>
      </dgm:t>
    </dgm:pt>
    <dgm:pt modelId="{8FF7061D-3A08-4294-956C-A5107F896697}" type="pres">
      <dgm:prSet presAssocID="{8EC88979-C7A8-4EEE-9AB2-2411673C807E}" presName="node" presStyleLbl="node1" presStyleIdx="3" presStyleCnt="6">
        <dgm:presLayoutVars>
          <dgm:bulletEnabled val="1"/>
        </dgm:presLayoutVars>
      </dgm:prSet>
      <dgm:spPr/>
      <dgm:t>
        <a:bodyPr/>
        <a:lstStyle/>
        <a:p>
          <a:endParaRPr lang="en-GB"/>
        </a:p>
      </dgm:t>
    </dgm:pt>
    <dgm:pt modelId="{A96B31D5-3272-45D6-83FD-CEF8CA8818AE}" type="pres">
      <dgm:prSet presAssocID="{02650452-F148-4D28-827D-4D0B239634C0}" presName="parTrans" presStyleLbl="sibTrans2D1" presStyleIdx="4" presStyleCnt="6"/>
      <dgm:spPr/>
      <dgm:t>
        <a:bodyPr/>
        <a:lstStyle/>
        <a:p>
          <a:endParaRPr lang="en-GB"/>
        </a:p>
      </dgm:t>
    </dgm:pt>
    <dgm:pt modelId="{097C4B92-474C-4B94-9AB6-0D72862C826F}" type="pres">
      <dgm:prSet presAssocID="{02650452-F148-4D28-827D-4D0B239634C0}" presName="connectorText" presStyleLbl="sibTrans2D1" presStyleIdx="4" presStyleCnt="6"/>
      <dgm:spPr/>
      <dgm:t>
        <a:bodyPr/>
        <a:lstStyle/>
        <a:p>
          <a:endParaRPr lang="en-GB"/>
        </a:p>
      </dgm:t>
    </dgm:pt>
    <dgm:pt modelId="{7E80D238-E2B2-463A-8A8F-3D248854EE89}" type="pres">
      <dgm:prSet presAssocID="{4569034D-F83A-49B7-84BE-283CD9B922F3}" presName="node" presStyleLbl="node1" presStyleIdx="4" presStyleCnt="6" custScaleX="139711">
        <dgm:presLayoutVars>
          <dgm:bulletEnabled val="1"/>
        </dgm:presLayoutVars>
      </dgm:prSet>
      <dgm:spPr/>
      <dgm:t>
        <a:bodyPr/>
        <a:lstStyle/>
        <a:p>
          <a:endParaRPr lang="en-GB"/>
        </a:p>
      </dgm:t>
    </dgm:pt>
    <dgm:pt modelId="{B08BE08E-2201-4DCB-B814-4C712AB69180}" type="pres">
      <dgm:prSet presAssocID="{9F05A173-9AE9-4C43-B758-4FBE7C5DFCD6}" presName="parTrans" presStyleLbl="sibTrans2D1" presStyleIdx="5" presStyleCnt="6"/>
      <dgm:spPr/>
      <dgm:t>
        <a:bodyPr/>
        <a:lstStyle/>
        <a:p>
          <a:endParaRPr lang="en-GB"/>
        </a:p>
      </dgm:t>
    </dgm:pt>
    <dgm:pt modelId="{858DED4B-5C6A-4C79-8990-4177709B8282}" type="pres">
      <dgm:prSet presAssocID="{9F05A173-9AE9-4C43-B758-4FBE7C5DFCD6}" presName="connectorText" presStyleLbl="sibTrans2D1" presStyleIdx="5" presStyleCnt="6"/>
      <dgm:spPr/>
      <dgm:t>
        <a:bodyPr/>
        <a:lstStyle/>
        <a:p>
          <a:endParaRPr lang="en-GB"/>
        </a:p>
      </dgm:t>
    </dgm:pt>
    <dgm:pt modelId="{BCB7996A-9325-4405-810E-D41BC5F0A6B8}" type="pres">
      <dgm:prSet presAssocID="{CAF0F4C4-CABC-4E57-A946-441FCD73D177}" presName="node" presStyleLbl="node1" presStyleIdx="5" presStyleCnt="6" custScaleX="133400">
        <dgm:presLayoutVars>
          <dgm:bulletEnabled val="1"/>
        </dgm:presLayoutVars>
      </dgm:prSet>
      <dgm:spPr/>
      <dgm:t>
        <a:bodyPr/>
        <a:lstStyle/>
        <a:p>
          <a:endParaRPr lang="en-GB"/>
        </a:p>
      </dgm:t>
    </dgm:pt>
  </dgm:ptLst>
  <dgm:cxnLst>
    <dgm:cxn modelId="{6EF48F12-292D-4953-A74F-32608CC12709}" type="presOf" srcId="{02650452-F148-4D28-827D-4D0B239634C0}" destId="{097C4B92-474C-4B94-9AB6-0D72862C826F}" srcOrd="1" destOrd="0" presId="urn:microsoft.com/office/officeart/2005/8/layout/radial5"/>
    <dgm:cxn modelId="{DECDF692-E2B8-4FC5-A290-D829333F9CE0}" type="presOf" srcId="{EE0DD3AB-A552-4CA3-8158-7060CE818CC8}" destId="{BD2A6075-D75B-4FA5-BDB4-0BFE41D906AA}" srcOrd="0" destOrd="0" presId="urn:microsoft.com/office/officeart/2005/8/layout/radial5"/>
    <dgm:cxn modelId="{2CBEAA9C-1025-44C6-9ECA-8F8C7AE7C569}" type="presOf" srcId="{9F05A173-9AE9-4C43-B758-4FBE7C5DFCD6}" destId="{B08BE08E-2201-4DCB-B814-4C712AB69180}" srcOrd="0" destOrd="0" presId="urn:microsoft.com/office/officeart/2005/8/layout/radial5"/>
    <dgm:cxn modelId="{C7A0B6FF-3325-42B3-869D-99B683E0AF0E}" type="presOf" srcId="{4569034D-F83A-49B7-84BE-283CD9B922F3}" destId="{7E80D238-E2B2-463A-8A8F-3D248854EE89}" srcOrd="0" destOrd="0" presId="urn:microsoft.com/office/officeart/2005/8/layout/radial5"/>
    <dgm:cxn modelId="{2D20E944-62AA-423C-AB81-DB60BF59EF12}" srcId="{260D50A6-04EB-403E-916E-8522C304DE82}" destId="{648C61F8-EEC7-4216-A31F-9C442D10AFCC}" srcOrd="0" destOrd="0" parTransId="{CC513D10-1B6D-40D7-8B12-19D12648126D}" sibTransId="{35CB32EF-5A0C-41FA-8884-1017A3D4AF5B}"/>
    <dgm:cxn modelId="{F2652802-EAA2-4903-B992-0661F94FD1DF}" srcId="{8882DB5C-E964-44BA-8AA4-78ADB15C6331}" destId="{C9F6F8C3-14E7-498D-AA4E-2E5A080FE9FD}" srcOrd="0" destOrd="0" parTransId="{2F47A42A-55F8-4E53-9D67-B53BDBC8E574}" sibTransId="{5C09ED2B-2CBD-4AB7-BBF7-D38AA5B7FA4D}"/>
    <dgm:cxn modelId="{473F5BF8-2363-454F-A2D4-80225AB55E23}" srcId="{4AFF7BB4-E898-459A-BCAC-AD001CC5050D}" destId="{260D50A6-04EB-403E-916E-8522C304DE82}" srcOrd="0" destOrd="0" parTransId="{F598823E-D667-4D7D-9714-DC2A5162FA2D}" sibTransId="{8F6FBD57-72AB-43BD-943D-5C0BAB3FAC73}"/>
    <dgm:cxn modelId="{195B5148-2968-419F-85E3-71D0B16435B3}" srcId="{260D50A6-04EB-403E-916E-8522C304DE82}" destId="{CAF0F4C4-CABC-4E57-A946-441FCD73D177}" srcOrd="5" destOrd="0" parTransId="{9F05A173-9AE9-4C43-B758-4FBE7C5DFCD6}" sibTransId="{53EF8ABB-393E-407E-BF0B-E25F0E5F0F0C}"/>
    <dgm:cxn modelId="{E6FA8710-59B7-9B4F-A6CD-DC070B218158}" srcId="{260D50A6-04EB-403E-916E-8522C304DE82}" destId="{C1FCBE1C-1C24-9440-AD79-82A5D7628656}" srcOrd="2" destOrd="0" parTransId="{2E4BE52A-5A20-BE41-829D-2C91CABA6D2C}" sibTransId="{FD9F2ADF-8485-564D-82F5-BDEB5CE389D8}"/>
    <dgm:cxn modelId="{241E3913-5358-4050-B294-52C25430A95E}" srcId="{A89D6BA3-B829-4226-95B0-D731CB4EF75D}" destId="{466A68A3-EBAE-42EC-A9E9-C7D7B7967E49}" srcOrd="1" destOrd="0" parTransId="{964B9D27-92D5-4AFC-805E-6893A102FA74}" sibTransId="{C957C2B1-52D4-4759-AD26-17B02BE58989}"/>
    <dgm:cxn modelId="{800A46DB-D399-407B-99BE-1A1682D4AF57}" type="presOf" srcId="{4AC1626D-D888-4047-BF28-C87D09984813}" destId="{0EE56D33-3FAB-419C-8F3F-D6A137CB20BD}" srcOrd="1" destOrd="0" presId="urn:microsoft.com/office/officeart/2005/8/layout/radial5"/>
    <dgm:cxn modelId="{71C4676A-515D-41E2-847D-1D6F6DBE5D98}" type="presOf" srcId="{9F05A173-9AE9-4C43-B758-4FBE7C5DFCD6}" destId="{858DED4B-5C6A-4C79-8990-4177709B8282}" srcOrd="1" destOrd="0" presId="urn:microsoft.com/office/officeart/2005/8/layout/radial5"/>
    <dgm:cxn modelId="{8DE28E7C-4F47-5D4D-B7FD-11549A21E4AC}" type="presOf" srcId="{2E4BE52A-5A20-BE41-829D-2C91CABA6D2C}" destId="{230E1E7E-689C-FD49-BA8C-595923DD793F}" srcOrd="0" destOrd="0" presId="urn:microsoft.com/office/officeart/2005/8/layout/radial5"/>
    <dgm:cxn modelId="{075A6B99-2BF5-41A4-8041-B2BF90A97FD6}" type="presOf" srcId="{648C61F8-EEC7-4216-A31F-9C442D10AFCC}" destId="{16C5DCA9-80B7-4F94-A7FE-26062CC27EBB}" srcOrd="0" destOrd="0" presId="urn:microsoft.com/office/officeart/2005/8/layout/radial5"/>
    <dgm:cxn modelId="{3950B5D3-C83A-405B-8057-0A4B9E9AD2D3}" type="presOf" srcId="{4AFF7BB4-E898-459A-BCAC-AD001CC5050D}" destId="{DACDA028-C83A-46E0-AB11-023311EE5C87}" srcOrd="0"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CFC4D293-4F67-42B8-8345-591C4DE2787B}" srcId="{260D50A6-04EB-403E-916E-8522C304DE82}" destId="{B7160002-CD57-4D10-84B4-5FB7BA19DEFF}" srcOrd="1" destOrd="0" parTransId="{4AC1626D-D888-4047-BF28-C87D09984813}" sibTransId="{C862472C-3FDC-471C-8EC9-81BEE8FA1A34}"/>
    <dgm:cxn modelId="{F98DFDDA-D739-4956-8B53-CAE1421AE566}" type="presOf" srcId="{260D50A6-04EB-403E-916E-8522C304DE82}" destId="{EB522162-538A-4D8F-A441-B5B35B59B00A}" srcOrd="0" destOrd="0" presId="urn:microsoft.com/office/officeart/2005/8/layout/radial5"/>
    <dgm:cxn modelId="{52112CEB-845F-4E00-A4C1-59A77F78B8CC}" type="presOf" srcId="{B7160002-CD57-4D10-84B4-5FB7BA19DEFF}" destId="{F4F929DB-D254-4288-9FAA-86A35B5B66DC}" srcOrd="0" destOrd="0" presId="urn:microsoft.com/office/officeart/2005/8/layout/radial5"/>
    <dgm:cxn modelId="{C232AF4F-14C0-F747-A5B2-3A23FD5FE6EF}" type="presOf" srcId="{2E4BE52A-5A20-BE41-829D-2C91CABA6D2C}" destId="{419CFD6A-55F6-0846-915D-E2D5D8FBFD16}" srcOrd="1" destOrd="0" presId="urn:microsoft.com/office/officeart/2005/8/layout/radial5"/>
    <dgm:cxn modelId="{2F9B3E59-4FD4-4E9E-AD2F-E5D14302CA85}" type="presOf" srcId="{EE0DD3AB-A552-4CA3-8158-7060CE818CC8}" destId="{28246EE9-E839-43E9-92C5-FF694E300658}" srcOrd="1" destOrd="0" presId="urn:microsoft.com/office/officeart/2005/8/layout/radial5"/>
    <dgm:cxn modelId="{186B146C-C418-4752-9824-D0BA6AD4B4A5}" srcId="{4AFF7BB4-E898-459A-BCAC-AD001CC5050D}" destId="{A89D6BA3-B829-4226-95B0-D731CB4EF75D}" srcOrd="2" destOrd="0" parTransId="{229A8C09-340C-4E87-99DA-AD70A5E1E24E}" sibTransId="{035667C8-3828-4874-8BDB-4AE0B4CA733B}"/>
    <dgm:cxn modelId="{CF95FA8B-F67A-44A5-8204-1802C994D34D}" srcId="{A89D6BA3-B829-4226-95B0-D731CB4EF75D}" destId="{F1F82EBC-CB8E-4706-BF77-FF3FC5A71AE6}" srcOrd="0" destOrd="0" parTransId="{E64FABBB-D60C-421B-9675-888E1EEA3953}" sibTransId="{470AFDB2-8825-4E23-8BA6-62D99838F0C2}"/>
    <dgm:cxn modelId="{EDC53B97-B0DD-7D45-AD3F-D39356F3D734}" type="presOf" srcId="{C1FCBE1C-1C24-9440-AD79-82A5D7628656}" destId="{B6A1267C-4B0C-9B4C-82DD-5B1459DD6094}" srcOrd="0" destOrd="0" presId="urn:microsoft.com/office/officeart/2005/8/layout/radial5"/>
    <dgm:cxn modelId="{CA241BCE-21D7-4FC5-8EB6-893747973FE1}" type="presOf" srcId="{CAF0F4C4-CABC-4E57-A946-441FCD73D177}" destId="{BCB7996A-9325-4405-810E-D41BC5F0A6B8}" srcOrd="0" destOrd="0" presId="urn:microsoft.com/office/officeart/2005/8/layout/radial5"/>
    <dgm:cxn modelId="{FA5F56F6-6D67-4C41-A0D2-9593A2C23203}" type="presOf" srcId="{CC513D10-1B6D-40D7-8B12-19D12648126D}" destId="{F6581F65-341F-4CA8-9DA4-952A7FA7945B}" srcOrd="0"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7808799C-3A83-4EA7-9755-DE6D87B24BDC}" type="presOf" srcId="{4AC1626D-D888-4047-BF28-C87D09984813}" destId="{98636F48-1781-40FE-8EBF-25B5B22F36DC}" srcOrd="0" destOrd="0" presId="urn:microsoft.com/office/officeart/2005/8/layout/radial5"/>
    <dgm:cxn modelId="{37C89939-38F0-4A89-8868-AC4EBF9F8563}" type="presOf" srcId="{CC513D10-1B6D-40D7-8B12-19D12648126D}" destId="{CA1209D0-CAB1-4388-9671-E03459F27ADC}" srcOrd="1" destOrd="0" presId="urn:microsoft.com/office/officeart/2005/8/layout/radial5"/>
    <dgm:cxn modelId="{40137D4C-D4CC-4ADA-9449-41775BB7AA2A}" srcId="{260D50A6-04EB-403E-916E-8522C304DE82}" destId="{8EC88979-C7A8-4EEE-9AB2-2411673C807E}" srcOrd="3" destOrd="0" parTransId="{EE0DD3AB-A552-4CA3-8158-7060CE818CC8}" sibTransId="{99DBC2A4-F718-457D-9734-CB5A0D6CC736}"/>
    <dgm:cxn modelId="{93FE2F72-CE94-4249-905D-CD786C565A8F}" type="presOf" srcId="{02650452-F148-4D28-827D-4D0B239634C0}" destId="{A96B31D5-3272-45D6-83FD-CEF8CA8818AE}" srcOrd="0" destOrd="0" presId="urn:microsoft.com/office/officeart/2005/8/layout/radial5"/>
    <dgm:cxn modelId="{170E2E2E-F19D-498C-BAFE-6C7A1066DCE4}" type="presOf" srcId="{8EC88979-C7A8-4EEE-9AB2-2411673C807E}" destId="{8FF7061D-3A08-4294-956C-A5107F896697}" srcOrd="0" destOrd="0" presId="urn:microsoft.com/office/officeart/2005/8/layout/radial5"/>
    <dgm:cxn modelId="{B8A4C86F-9CDB-45F9-904B-CD4DD43CBDAB}" srcId="{260D50A6-04EB-403E-916E-8522C304DE82}" destId="{4569034D-F83A-49B7-84BE-283CD9B922F3}" srcOrd="4" destOrd="0" parTransId="{02650452-F148-4D28-827D-4D0B239634C0}" sibTransId="{E774FCF8-8C58-41CE-BC6F-7927E0C70045}"/>
    <dgm:cxn modelId="{714D5228-3344-45EE-8063-D0DB55A05E54}" type="presParOf" srcId="{DACDA028-C83A-46E0-AB11-023311EE5C87}" destId="{EB522162-538A-4D8F-A441-B5B35B59B00A}" srcOrd="0" destOrd="0" presId="urn:microsoft.com/office/officeart/2005/8/layout/radial5"/>
    <dgm:cxn modelId="{429978BE-6BF7-42E4-9911-DF2126718924}" type="presParOf" srcId="{DACDA028-C83A-46E0-AB11-023311EE5C87}" destId="{F6581F65-341F-4CA8-9DA4-952A7FA7945B}" srcOrd="1" destOrd="0" presId="urn:microsoft.com/office/officeart/2005/8/layout/radial5"/>
    <dgm:cxn modelId="{272CFFCD-BF15-4B83-9BDA-86B1FAE5D9A5}" type="presParOf" srcId="{F6581F65-341F-4CA8-9DA4-952A7FA7945B}" destId="{CA1209D0-CAB1-4388-9671-E03459F27ADC}" srcOrd="0" destOrd="0" presId="urn:microsoft.com/office/officeart/2005/8/layout/radial5"/>
    <dgm:cxn modelId="{699CD56B-A821-4A11-973F-B59C8C873D3F}" type="presParOf" srcId="{DACDA028-C83A-46E0-AB11-023311EE5C87}" destId="{16C5DCA9-80B7-4F94-A7FE-26062CC27EBB}" srcOrd="2" destOrd="0" presId="urn:microsoft.com/office/officeart/2005/8/layout/radial5"/>
    <dgm:cxn modelId="{F454D131-FD0A-466E-BB27-0BFBBBFA9689}" type="presParOf" srcId="{DACDA028-C83A-46E0-AB11-023311EE5C87}" destId="{98636F48-1781-40FE-8EBF-25B5B22F36DC}" srcOrd="3" destOrd="0" presId="urn:microsoft.com/office/officeart/2005/8/layout/radial5"/>
    <dgm:cxn modelId="{49749C61-55D4-4486-9E18-CD6D2CFB03B9}" type="presParOf" srcId="{98636F48-1781-40FE-8EBF-25B5B22F36DC}" destId="{0EE56D33-3FAB-419C-8F3F-D6A137CB20BD}" srcOrd="0" destOrd="0" presId="urn:microsoft.com/office/officeart/2005/8/layout/radial5"/>
    <dgm:cxn modelId="{747EE086-265A-4367-AA60-076D0DBB2EA9}" type="presParOf" srcId="{DACDA028-C83A-46E0-AB11-023311EE5C87}" destId="{F4F929DB-D254-4288-9FAA-86A35B5B66DC}" srcOrd="4" destOrd="0" presId="urn:microsoft.com/office/officeart/2005/8/layout/radial5"/>
    <dgm:cxn modelId="{3E9A457D-5531-4B4D-92BE-867501882C4D}" type="presParOf" srcId="{DACDA028-C83A-46E0-AB11-023311EE5C87}" destId="{230E1E7E-689C-FD49-BA8C-595923DD793F}" srcOrd="5" destOrd="0" presId="urn:microsoft.com/office/officeart/2005/8/layout/radial5"/>
    <dgm:cxn modelId="{5660B40E-8D5A-0647-BAFF-21759A564B42}" type="presParOf" srcId="{230E1E7E-689C-FD49-BA8C-595923DD793F}" destId="{419CFD6A-55F6-0846-915D-E2D5D8FBFD16}" srcOrd="0" destOrd="0" presId="urn:microsoft.com/office/officeart/2005/8/layout/radial5"/>
    <dgm:cxn modelId="{74EE4F0E-4EBB-F24A-95DB-5DE9BF9D7814}" type="presParOf" srcId="{DACDA028-C83A-46E0-AB11-023311EE5C87}" destId="{B6A1267C-4B0C-9B4C-82DD-5B1459DD6094}" srcOrd="6" destOrd="0" presId="urn:microsoft.com/office/officeart/2005/8/layout/radial5"/>
    <dgm:cxn modelId="{9DF3802C-E241-429F-9BCE-0B8FA6D2C56A}" type="presParOf" srcId="{DACDA028-C83A-46E0-AB11-023311EE5C87}" destId="{BD2A6075-D75B-4FA5-BDB4-0BFE41D906AA}" srcOrd="7" destOrd="0" presId="urn:microsoft.com/office/officeart/2005/8/layout/radial5"/>
    <dgm:cxn modelId="{F0B4A05D-0770-49B8-A562-7046F0BD29C6}" type="presParOf" srcId="{BD2A6075-D75B-4FA5-BDB4-0BFE41D906AA}" destId="{28246EE9-E839-43E9-92C5-FF694E300658}" srcOrd="0" destOrd="0" presId="urn:microsoft.com/office/officeart/2005/8/layout/radial5"/>
    <dgm:cxn modelId="{E27D861E-69F8-455D-B3C8-77B25BBE80C9}" type="presParOf" srcId="{DACDA028-C83A-46E0-AB11-023311EE5C87}" destId="{8FF7061D-3A08-4294-956C-A5107F896697}" srcOrd="8" destOrd="0" presId="urn:microsoft.com/office/officeart/2005/8/layout/radial5"/>
    <dgm:cxn modelId="{F819F7F4-FE3E-4028-94E2-AE0E1B975A20}" type="presParOf" srcId="{DACDA028-C83A-46E0-AB11-023311EE5C87}" destId="{A96B31D5-3272-45D6-83FD-CEF8CA8818AE}" srcOrd="9" destOrd="0" presId="urn:microsoft.com/office/officeart/2005/8/layout/radial5"/>
    <dgm:cxn modelId="{467AD266-6D0E-438D-A260-0487887AF292}" type="presParOf" srcId="{A96B31D5-3272-45D6-83FD-CEF8CA8818AE}" destId="{097C4B92-474C-4B94-9AB6-0D72862C826F}" srcOrd="0" destOrd="0" presId="urn:microsoft.com/office/officeart/2005/8/layout/radial5"/>
    <dgm:cxn modelId="{45BE4262-15E9-4646-B8BD-4D04EC814CE3}" type="presParOf" srcId="{DACDA028-C83A-46E0-AB11-023311EE5C87}" destId="{7E80D238-E2B2-463A-8A8F-3D248854EE89}" srcOrd="10" destOrd="0" presId="urn:microsoft.com/office/officeart/2005/8/layout/radial5"/>
    <dgm:cxn modelId="{1D80EE1D-0949-4625-B058-8FACB62D064B}" type="presParOf" srcId="{DACDA028-C83A-46E0-AB11-023311EE5C87}" destId="{B08BE08E-2201-4DCB-B814-4C712AB69180}" srcOrd="11" destOrd="0" presId="urn:microsoft.com/office/officeart/2005/8/layout/radial5"/>
    <dgm:cxn modelId="{B98A4498-974E-4E91-9288-88A6D4565800}" type="presParOf" srcId="{B08BE08E-2201-4DCB-B814-4C712AB69180}" destId="{858DED4B-5C6A-4C79-8990-4177709B8282}" srcOrd="0" destOrd="0" presId="urn:microsoft.com/office/officeart/2005/8/layout/radial5"/>
    <dgm:cxn modelId="{B1B0554F-CEAB-4A4E-9B0B-94F9B87EF0EC}" type="presParOf" srcId="{DACDA028-C83A-46E0-AB11-023311EE5C87}" destId="{BCB7996A-9325-4405-810E-D41BC5F0A6B8}"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2_2" csCatId="accent2"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custT="1"/>
      <dgm:spPr>
        <a:solidFill>
          <a:srgbClr val="F4F5D7"/>
        </a:solidFill>
        <a:ln>
          <a:solidFill>
            <a:schemeClr val="tx1"/>
          </a:solidFill>
        </a:ln>
      </dgm:spPr>
      <dgm:t>
        <a:bodyPr/>
        <a:lstStyle/>
        <a:p>
          <a:r>
            <a:rPr lang="en-GB" sz="2000" dirty="0">
              <a:solidFill>
                <a:schemeClr val="tx1"/>
              </a:solidFill>
            </a:rPr>
            <a:t>Adventure</a:t>
          </a:r>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r>
            <a:rPr lang="en-GB" sz="2000" dirty="0">
              <a:solidFill>
                <a:schemeClr val="tx1"/>
              </a:solidFill>
            </a:rPr>
            <a:t>Historical fiction</a:t>
          </a:r>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54E6F3A-E33D-4ED7-9F62-61DFAB652CFC}">
      <dgm:prSet custT="1"/>
      <dgm:spPr>
        <a:solidFill>
          <a:srgbClr val="F4F5D7"/>
        </a:solidFill>
        <a:ln>
          <a:solidFill>
            <a:schemeClr val="tx1"/>
          </a:solidFill>
        </a:ln>
      </dgm:spPr>
      <dgm:t>
        <a:bodyPr/>
        <a:lstStyle/>
        <a:p>
          <a:r>
            <a:rPr lang="en-GB" sz="2000" dirty="0">
              <a:solidFill>
                <a:schemeClr val="tx1"/>
              </a:solidFill>
            </a:rPr>
            <a:t>Play scripts, film narratives, dialogue</a:t>
          </a:r>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26553156-0048-4273-9B1B-B15AC8808EC0}">
      <dgm:prSet custT="1"/>
      <dgm:spPr>
        <a:solidFill>
          <a:srgbClr val="F4F5D7"/>
        </a:solidFill>
        <a:ln>
          <a:solidFill>
            <a:schemeClr val="tx1"/>
          </a:solidFill>
        </a:ln>
      </dgm:spPr>
      <dgm:t>
        <a:bodyPr/>
        <a:lstStyle/>
        <a:p>
          <a:r>
            <a:rPr lang="en-GB" sz="2000" dirty="0">
              <a:solidFill>
                <a:schemeClr val="tx1"/>
              </a:solidFill>
            </a:rPr>
            <a:t>Science Fiction</a:t>
          </a:r>
        </a:p>
      </dgm:t>
    </dgm:pt>
    <dgm:pt modelId="{5C88228C-6ECB-4A67-98FB-C60DC44B1842}" type="parTrans" cxnId="{04B1DE90-0382-4A8B-B052-7B2FCF177232}">
      <dgm:prSet/>
      <dgm:spPr>
        <a:solidFill>
          <a:srgbClr val="F4F5D7"/>
        </a:solidFill>
        <a:ln>
          <a:solidFill>
            <a:schemeClr val="tx1"/>
          </a:solidFill>
        </a:ln>
      </dgm:spPr>
      <dgm:t>
        <a:bodyPr/>
        <a:lstStyle/>
        <a:p>
          <a:endParaRPr lang="en-GB"/>
        </a:p>
      </dgm:t>
    </dgm:pt>
    <dgm:pt modelId="{D5D436F4-16FB-45C3-978D-555156C47BD2}" type="sibTrans" cxnId="{04B1DE90-0382-4A8B-B052-7B2FCF177232}">
      <dgm:prSet/>
      <dgm:spPr/>
      <dgm:t>
        <a:bodyPr/>
        <a:lstStyle/>
        <a:p>
          <a:endParaRPr lang="en-GB"/>
        </a:p>
      </dgm:t>
    </dgm:pt>
    <dgm:pt modelId="{648C61F8-EEC7-4216-A31F-9C442D10AFCC}">
      <dgm:prSet custT="1"/>
      <dgm:spPr>
        <a:solidFill>
          <a:srgbClr val="F4F5D7"/>
        </a:solidFill>
        <a:ln>
          <a:solidFill>
            <a:schemeClr val="tx1"/>
          </a:solidFill>
        </a:ln>
      </dgm:spPr>
      <dgm:t>
        <a:bodyPr/>
        <a:lstStyle/>
        <a:p>
          <a:r>
            <a:rPr lang="en-GB" sz="2000" dirty="0">
              <a:solidFill>
                <a:schemeClr val="tx1"/>
              </a:solidFill>
            </a:rPr>
            <a:t>Mystery</a:t>
          </a:r>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custT="1"/>
      <dgm:spPr>
        <a:solidFill>
          <a:srgbClr val="F4F5D7"/>
        </a:solidFill>
        <a:ln>
          <a:solidFill>
            <a:schemeClr val="tx1"/>
          </a:solidFill>
        </a:ln>
      </dgm:spPr>
      <dgm:t>
        <a:bodyPr/>
        <a:lstStyle/>
        <a:p>
          <a:r>
            <a:rPr lang="en-GB" sz="2000" dirty="0">
              <a:solidFill>
                <a:schemeClr val="tx1"/>
              </a:solidFill>
            </a:rPr>
            <a:t>Fantasy</a:t>
          </a:r>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custT="1"/>
      <dgm:spPr>
        <a:solidFill>
          <a:srgbClr val="F4F5D7"/>
        </a:solidFill>
        <a:ln>
          <a:solidFill>
            <a:schemeClr val="tx1"/>
          </a:solidFill>
        </a:ln>
      </dgm:spPr>
      <dgm:t>
        <a:bodyPr/>
        <a:lstStyle/>
        <a:p>
          <a:r>
            <a:rPr lang="en-GB" sz="2000" dirty="0">
              <a:solidFill>
                <a:schemeClr val="tx1"/>
              </a:solidFill>
            </a:rPr>
            <a:t>Legends, myths</a:t>
          </a:r>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0CF0B621-E1D6-45A1-8633-82C7BA7C8079}">
      <dgm:prSet custT="1"/>
      <dgm:spPr>
        <a:solidFill>
          <a:srgbClr val="F4F5D7"/>
        </a:solidFill>
        <a:ln>
          <a:solidFill>
            <a:schemeClr val="tx1"/>
          </a:solidFill>
        </a:ln>
      </dgm:spPr>
      <dgm:t>
        <a:bodyPr/>
        <a:lstStyle/>
        <a:p>
          <a:r>
            <a:rPr lang="en-GB" sz="2000" dirty="0">
              <a:solidFill>
                <a:schemeClr val="tx1"/>
              </a:solidFill>
            </a:rPr>
            <a:t>Fairy tales</a:t>
          </a:r>
        </a:p>
      </dgm:t>
    </dgm:pt>
    <dgm:pt modelId="{14D0314F-03E7-42AD-BC83-598A2278B2ED}" type="parTrans" cxnId="{36F0670D-54C9-4AB1-98CA-B420332EEE0E}">
      <dgm:prSet/>
      <dgm:spPr>
        <a:solidFill>
          <a:srgbClr val="F4F5D7"/>
        </a:solidFill>
        <a:ln>
          <a:solidFill>
            <a:schemeClr val="tx1"/>
          </a:solidFill>
        </a:ln>
      </dgm:spPr>
      <dgm:t>
        <a:bodyPr/>
        <a:lstStyle/>
        <a:p>
          <a:endParaRPr lang="en-GB"/>
        </a:p>
      </dgm:t>
    </dgm:pt>
    <dgm:pt modelId="{4D00B569-DE42-4B50-A117-13966160504E}" type="sibTrans" cxnId="{36F0670D-54C9-4AB1-98CA-B420332EEE0E}">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t>
        <a:bodyPr/>
        <a:lstStyle/>
        <a:p>
          <a:endParaRPr lang="en-GB"/>
        </a:p>
      </dgm:t>
    </dgm:pt>
    <dgm:pt modelId="{EB522162-538A-4D8F-A441-B5B35B59B00A}" type="pres">
      <dgm:prSet presAssocID="{260D50A6-04EB-403E-916E-8522C304DE82}" presName="centerShape" presStyleLbl="node0" presStyleIdx="0" presStyleCnt="1"/>
      <dgm:spPr/>
      <dgm:t>
        <a:bodyPr/>
        <a:lstStyle/>
        <a:p>
          <a:endParaRPr lang="en-GB"/>
        </a:p>
      </dgm:t>
    </dgm:pt>
    <dgm:pt modelId="{D3105450-1557-4475-959C-6B7CB498C8C2}" type="pres">
      <dgm:prSet presAssocID="{221D4A52-8BCA-4F3F-BCCA-E715736011BB}" presName="parTrans" presStyleLbl="sibTrans2D1" presStyleIdx="0" presStyleCnt="8" custAng="21480444"/>
      <dgm:spPr/>
      <dgm:t>
        <a:bodyPr/>
        <a:lstStyle/>
        <a:p>
          <a:endParaRPr lang="en-GB"/>
        </a:p>
      </dgm:t>
    </dgm:pt>
    <dgm:pt modelId="{CFA91646-F470-49C7-932A-CB665A78F4A0}" type="pres">
      <dgm:prSet presAssocID="{221D4A52-8BCA-4F3F-BCCA-E715736011BB}" presName="connectorText" presStyleLbl="sibTrans2D1" presStyleIdx="0" presStyleCnt="8"/>
      <dgm:spPr/>
      <dgm:t>
        <a:bodyPr/>
        <a:lstStyle/>
        <a:p>
          <a:endParaRPr lang="en-GB"/>
        </a:p>
      </dgm:t>
    </dgm:pt>
    <dgm:pt modelId="{A5A79559-C8B2-4DA0-AEDB-8B1E7A319EA0}" type="pres">
      <dgm:prSet presAssocID="{71E118CC-CCC6-4648-A530-9C23F888AD3C}" presName="node" presStyleLbl="node1" presStyleIdx="0" presStyleCnt="8" custScaleX="154476" custScaleY="85035" custRadScaleRad="94297" custRadScaleInc="2880">
        <dgm:presLayoutVars>
          <dgm:bulletEnabled val="1"/>
        </dgm:presLayoutVars>
      </dgm:prSet>
      <dgm:spPr/>
      <dgm:t>
        <a:bodyPr/>
        <a:lstStyle/>
        <a:p>
          <a:endParaRPr lang="en-GB"/>
        </a:p>
      </dgm:t>
    </dgm:pt>
    <dgm:pt modelId="{F6581F65-341F-4CA8-9DA4-952A7FA7945B}" type="pres">
      <dgm:prSet presAssocID="{CC513D10-1B6D-40D7-8B12-19D12648126D}" presName="parTrans" presStyleLbl="sibTrans2D1" presStyleIdx="1" presStyleCnt="8"/>
      <dgm:spPr/>
      <dgm:t>
        <a:bodyPr/>
        <a:lstStyle/>
        <a:p>
          <a:endParaRPr lang="en-GB"/>
        </a:p>
      </dgm:t>
    </dgm:pt>
    <dgm:pt modelId="{CA1209D0-CAB1-4388-9671-E03459F27ADC}" type="pres">
      <dgm:prSet presAssocID="{CC513D10-1B6D-40D7-8B12-19D12648126D}" presName="connectorText" presStyleLbl="sibTrans2D1" presStyleIdx="1" presStyleCnt="8"/>
      <dgm:spPr/>
      <dgm:t>
        <a:bodyPr/>
        <a:lstStyle/>
        <a:p>
          <a:endParaRPr lang="en-GB"/>
        </a:p>
      </dgm:t>
    </dgm:pt>
    <dgm:pt modelId="{16C5DCA9-80B7-4F94-A7FE-26062CC27EBB}" type="pres">
      <dgm:prSet presAssocID="{648C61F8-EEC7-4216-A31F-9C442D10AFCC}" presName="node" presStyleLbl="node1" presStyleIdx="1" presStyleCnt="8" custScaleX="137826" custRadScaleRad="95245" custRadScaleInc="24346">
        <dgm:presLayoutVars>
          <dgm:bulletEnabled val="1"/>
        </dgm:presLayoutVars>
      </dgm:prSet>
      <dgm:spPr/>
      <dgm:t>
        <a:bodyPr/>
        <a:lstStyle/>
        <a:p>
          <a:endParaRPr lang="en-GB"/>
        </a:p>
      </dgm:t>
    </dgm:pt>
    <dgm:pt modelId="{9E80DD74-08E0-43A7-8C82-4CBDE45EAF31}" type="pres">
      <dgm:prSet presAssocID="{BDD60138-3E52-4013-A472-3A1D9C6E8DE9}" presName="parTrans" presStyleLbl="sibTrans2D1" presStyleIdx="2" presStyleCnt="8"/>
      <dgm:spPr/>
      <dgm:t>
        <a:bodyPr/>
        <a:lstStyle/>
        <a:p>
          <a:endParaRPr lang="en-GB"/>
        </a:p>
      </dgm:t>
    </dgm:pt>
    <dgm:pt modelId="{4D6C25B2-526E-4F02-B49F-D272162178A3}" type="pres">
      <dgm:prSet presAssocID="{BDD60138-3E52-4013-A472-3A1D9C6E8DE9}" presName="connectorText" presStyleLbl="sibTrans2D1" presStyleIdx="2" presStyleCnt="8"/>
      <dgm:spPr/>
      <dgm:t>
        <a:bodyPr/>
        <a:lstStyle/>
        <a:p>
          <a:endParaRPr lang="en-GB"/>
        </a:p>
      </dgm:t>
    </dgm:pt>
    <dgm:pt modelId="{5A5E761C-FCAF-4DE6-B792-23EC9B8874CD}" type="pres">
      <dgm:prSet presAssocID="{C9E0C9A8-827C-429D-A627-01FED0DCC53F}" presName="node" presStyleLbl="node1" presStyleIdx="2" presStyleCnt="8" custScaleX="135349">
        <dgm:presLayoutVars>
          <dgm:bulletEnabled val="1"/>
        </dgm:presLayoutVars>
      </dgm:prSet>
      <dgm:spPr/>
      <dgm:t>
        <a:bodyPr/>
        <a:lstStyle/>
        <a:p>
          <a:endParaRPr lang="en-GB"/>
        </a:p>
      </dgm:t>
    </dgm:pt>
    <dgm:pt modelId="{98636F48-1781-40FE-8EBF-25B5B22F36DC}" type="pres">
      <dgm:prSet presAssocID="{4AC1626D-D888-4047-BF28-C87D09984813}" presName="parTrans" presStyleLbl="sibTrans2D1" presStyleIdx="3" presStyleCnt="8"/>
      <dgm:spPr/>
      <dgm:t>
        <a:bodyPr/>
        <a:lstStyle/>
        <a:p>
          <a:endParaRPr lang="en-GB"/>
        </a:p>
      </dgm:t>
    </dgm:pt>
    <dgm:pt modelId="{0EE56D33-3FAB-419C-8F3F-D6A137CB20BD}" type="pres">
      <dgm:prSet presAssocID="{4AC1626D-D888-4047-BF28-C87D09984813}" presName="connectorText" presStyleLbl="sibTrans2D1" presStyleIdx="3" presStyleCnt="8"/>
      <dgm:spPr/>
      <dgm:t>
        <a:bodyPr/>
        <a:lstStyle/>
        <a:p>
          <a:endParaRPr lang="en-GB"/>
        </a:p>
      </dgm:t>
    </dgm:pt>
    <dgm:pt modelId="{F4F929DB-D254-4288-9FAA-86A35B5B66DC}" type="pres">
      <dgm:prSet presAssocID="{B7160002-CD57-4D10-84B4-5FB7BA19DEFF}" presName="node" presStyleLbl="node1" presStyleIdx="3" presStyleCnt="8" custScaleX="130865" custScaleY="85182" custRadScaleRad="93695" custRadScaleInc="-5734">
        <dgm:presLayoutVars>
          <dgm:bulletEnabled val="1"/>
        </dgm:presLayoutVars>
      </dgm:prSet>
      <dgm:spPr/>
      <dgm:t>
        <a:bodyPr/>
        <a:lstStyle/>
        <a:p>
          <a:endParaRPr lang="en-GB"/>
        </a:p>
      </dgm:t>
    </dgm:pt>
    <dgm:pt modelId="{2F2C51BD-2ADC-4404-A158-0FF738BE439A}" type="pres">
      <dgm:prSet presAssocID="{14D0314F-03E7-42AD-BC83-598A2278B2ED}" presName="parTrans" presStyleLbl="sibTrans2D1" presStyleIdx="4" presStyleCnt="8"/>
      <dgm:spPr/>
      <dgm:t>
        <a:bodyPr/>
        <a:lstStyle/>
        <a:p>
          <a:endParaRPr lang="en-GB"/>
        </a:p>
      </dgm:t>
    </dgm:pt>
    <dgm:pt modelId="{0B238686-5BA3-4BB2-8A38-9E9CE4DCF318}" type="pres">
      <dgm:prSet presAssocID="{14D0314F-03E7-42AD-BC83-598A2278B2ED}" presName="connectorText" presStyleLbl="sibTrans2D1" presStyleIdx="4" presStyleCnt="8"/>
      <dgm:spPr/>
      <dgm:t>
        <a:bodyPr/>
        <a:lstStyle/>
        <a:p>
          <a:endParaRPr lang="en-GB"/>
        </a:p>
      </dgm:t>
    </dgm:pt>
    <dgm:pt modelId="{9268303E-9391-425F-821D-2F812B77DFE2}" type="pres">
      <dgm:prSet presAssocID="{0CF0B621-E1D6-45A1-8633-82C7BA7C8079}" presName="node" presStyleLbl="node1" presStyleIdx="4" presStyleCnt="8" custRadScaleRad="92870" custRadScaleInc="-3719">
        <dgm:presLayoutVars>
          <dgm:bulletEnabled val="1"/>
        </dgm:presLayoutVars>
      </dgm:prSet>
      <dgm:spPr/>
      <dgm:t>
        <a:bodyPr/>
        <a:lstStyle/>
        <a:p>
          <a:endParaRPr lang="en-GB"/>
        </a:p>
      </dgm:t>
    </dgm:pt>
    <dgm:pt modelId="{AEF0E632-D040-4AE6-83F7-A7A71CE7178B}" type="pres">
      <dgm:prSet presAssocID="{5C88228C-6ECB-4A67-98FB-C60DC44B1842}" presName="parTrans" presStyleLbl="sibTrans2D1" presStyleIdx="5" presStyleCnt="8" custScaleX="149165"/>
      <dgm:spPr/>
      <dgm:t>
        <a:bodyPr/>
        <a:lstStyle/>
        <a:p>
          <a:endParaRPr lang="en-GB"/>
        </a:p>
      </dgm:t>
    </dgm:pt>
    <dgm:pt modelId="{38DB6839-4B5A-4995-8303-E6F2D1A79DE3}" type="pres">
      <dgm:prSet presAssocID="{5C88228C-6ECB-4A67-98FB-C60DC44B1842}" presName="connectorText" presStyleLbl="sibTrans2D1" presStyleIdx="5" presStyleCnt="8"/>
      <dgm:spPr/>
      <dgm:t>
        <a:bodyPr/>
        <a:lstStyle/>
        <a:p>
          <a:endParaRPr lang="en-GB"/>
        </a:p>
      </dgm:t>
    </dgm:pt>
    <dgm:pt modelId="{256DD052-4932-4830-B880-1CE90689F9AD}" type="pres">
      <dgm:prSet presAssocID="{26553156-0048-4273-9B1B-B15AC8808EC0}" presName="node" presStyleLbl="node1" presStyleIdx="5" presStyleCnt="8" custScaleX="151109" custRadScaleRad="104236" custRadScaleInc="24054">
        <dgm:presLayoutVars>
          <dgm:bulletEnabled val="1"/>
        </dgm:presLayoutVars>
      </dgm:prSet>
      <dgm:spPr/>
      <dgm:t>
        <a:bodyPr/>
        <a:lstStyle/>
        <a:p>
          <a:endParaRPr lang="en-GB"/>
        </a:p>
      </dgm:t>
    </dgm:pt>
    <dgm:pt modelId="{BD2A6075-D75B-4FA5-BDB4-0BFE41D906AA}" type="pres">
      <dgm:prSet presAssocID="{EE0DD3AB-A552-4CA3-8158-7060CE818CC8}" presName="parTrans" presStyleLbl="sibTrans2D1" presStyleIdx="6" presStyleCnt="8" custScaleX="213223"/>
      <dgm:spPr/>
      <dgm:t>
        <a:bodyPr/>
        <a:lstStyle/>
        <a:p>
          <a:endParaRPr lang="en-GB"/>
        </a:p>
      </dgm:t>
    </dgm:pt>
    <dgm:pt modelId="{28246EE9-E839-43E9-92C5-FF694E300658}" type="pres">
      <dgm:prSet presAssocID="{EE0DD3AB-A552-4CA3-8158-7060CE818CC8}" presName="connectorText" presStyleLbl="sibTrans2D1" presStyleIdx="6" presStyleCnt="8"/>
      <dgm:spPr/>
      <dgm:t>
        <a:bodyPr/>
        <a:lstStyle/>
        <a:p>
          <a:endParaRPr lang="en-GB"/>
        </a:p>
      </dgm:t>
    </dgm:pt>
    <dgm:pt modelId="{8FF7061D-3A08-4294-956C-A5107F896697}" type="pres">
      <dgm:prSet presAssocID="{8EC88979-C7A8-4EEE-9AB2-2411673C807E}" presName="node" presStyleLbl="node1" presStyleIdx="6" presStyleCnt="8" custScaleX="171378" custRadScaleRad="106232" custRadScaleInc="3019">
        <dgm:presLayoutVars>
          <dgm:bulletEnabled val="1"/>
        </dgm:presLayoutVars>
      </dgm:prSet>
      <dgm:spPr/>
      <dgm:t>
        <a:bodyPr/>
        <a:lstStyle/>
        <a:p>
          <a:endParaRPr lang="en-GB"/>
        </a:p>
      </dgm:t>
    </dgm:pt>
    <dgm:pt modelId="{2557682C-3D4E-466B-B0CE-E16FE4D3C0D9}" type="pres">
      <dgm:prSet presAssocID="{F663E4BE-F216-4D8E-B757-F334C3FC7A8D}" presName="parTrans" presStyleLbl="sibTrans2D1" presStyleIdx="7" presStyleCnt="8"/>
      <dgm:spPr/>
      <dgm:t>
        <a:bodyPr/>
        <a:lstStyle/>
        <a:p>
          <a:endParaRPr lang="en-GB"/>
        </a:p>
      </dgm:t>
    </dgm:pt>
    <dgm:pt modelId="{7F6188A0-9E74-499E-B5A6-2DA96DC690DD}" type="pres">
      <dgm:prSet presAssocID="{F663E4BE-F216-4D8E-B757-F334C3FC7A8D}" presName="connectorText" presStyleLbl="sibTrans2D1" presStyleIdx="7" presStyleCnt="8"/>
      <dgm:spPr/>
      <dgm:t>
        <a:bodyPr/>
        <a:lstStyle/>
        <a:p>
          <a:endParaRPr lang="en-GB"/>
        </a:p>
      </dgm:t>
    </dgm:pt>
    <dgm:pt modelId="{0068AE60-9960-4465-8993-B92BC5D5EFC6}" type="pres">
      <dgm:prSet presAssocID="{654E6F3A-E33D-4ED7-9F62-61DFAB652CFC}" presName="node" presStyleLbl="node1" presStyleIdx="7" presStyleCnt="8" custScaleX="228684" custRadScaleRad="124000" custRadScaleInc="-49867">
        <dgm:presLayoutVars>
          <dgm:bulletEnabled val="1"/>
        </dgm:presLayoutVars>
      </dgm:prSet>
      <dgm:spPr/>
      <dgm:t>
        <a:bodyPr/>
        <a:lstStyle/>
        <a:p>
          <a:endParaRPr lang="en-GB"/>
        </a:p>
      </dgm:t>
    </dgm:pt>
  </dgm:ptLst>
  <dgm:cxnLst>
    <dgm:cxn modelId="{3D0B7044-35EE-FC4B-A934-18B867AE6235}" type="presOf" srcId="{4AC1626D-D888-4047-BF28-C87D09984813}" destId="{0EE56D33-3FAB-419C-8F3F-D6A137CB20BD}" srcOrd="1" destOrd="0" presId="urn:microsoft.com/office/officeart/2005/8/layout/radial5"/>
    <dgm:cxn modelId="{9B8EEA9B-21AC-C046-936C-93D12522D4EB}" type="presOf" srcId="{5C88228C-6ECB-4A67-98FB-C60DC44B1842}" destId="{AEF0E632-D040-4AE6-83F7-A7A71CE7178B}" srcOrd="0" destOrd="0" presId="urn:microsoft.com/office/officeart/2005/8/layout/radial5"/>
    <dgm:cxn modelId="{E0C35984-7C0E-0C44-99C4-F64444F878B7}" type="presOf" srcId="{BDD60138-3E52-4013-A472-3A1D9C6E8DE9}" destId="{4D6C25B2-526E-4F02-B49F-D272162178A3}" srcOrd="1"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9A60B002-695D-C544-882F-8ADFA06E4DD1}" type="presOf" srcId="{CC513D10-1B6D-40D7-8B12-19D12648126D}" destId="{F6581F65-341F-4CA8-9DA4-952A7FA7945B}" srcOrd="0"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0B9000AA-56C8-114E-949D-01D5D9BC64C6}" type="presOf" srcId="{0CF0B621-E1D6-45A1-8633-82C7BA7C8079}" destId="{9268303E-9391-425F-821D-2F812B77DFE2}" srcOrd="0"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04B1DE90-0382-4A8B-B052-7B2FCF177232}" srcId="{260D50A6-04EB-403E-916E-8522C304DE82}" destId="{26553156-0048-4273-9B1B-B15AC8808EC0}" srcOrd="5" destOrd="0" parTransId="{5C88228C-6ECB-4A67-98FB-C60DC44B1842}" sibTransId="{D5D436F4-16FB-45C3-978D-555156C47BD2}"/>
    <dgm:cxn modelId="{15785848-C5B6-4A65-9C57-4F9D646901CC}" srcId="{260D50A6-04EB-403E-916E-8522C304DE82}" destId="{654E6F3A-E33D-4ED7-9F62-61DFAB652CFC}" srcOrd="7" destOrd="0" parTransId="{F663E4BE-F216-4D8E-B757-F334C3FC7A8D}" sibTransId="{582485CD-A16B-4960-8F90-210450477FF9}"/>
    <dgm:cxn modelId="{CFC4D293-4F67-42B8-8345-591C4DE2787B}" srcId="{260D50A6-04EB-403E-916E-8522C304DE82}" destId="{B7160002-CD57-4D10-84B4-5FB7BA19DEFF}" srcOrd="3" destOrd="0" parTransId="{4AC1626D-D888-4047-BF28-C87D09984813}" sibTransId="{C862472C-3FDC-471C-8EC9-81BEE8FA1A34}"/>
    <dgm:cxn modelId="{7232B5D1-BD03-BF46-AAC0-228E03171F87}" type="presOf" srcId="{B7160002-CD57-4D10-84B4-5FB7BA19DEFF}" destId="{F4F929DB-D254-4288-9FAA-86A35B5B66DC}" srcOrd="0" destOrd="0" presId="urn:microsoft.com/office/officeart/2005/8/layout/radial5"/>
    <dgm:cxn modelId="{A1D85B89-B8D3-424F-A340-1B16AD7469AF}" type="presOf" srcId="{CC513D10-1B6D-40D7-8B12-19D12648126D}" destId="{CA1209D0-CAB1-4388-9671-E03459F27ADC}" srcOrd="1" destOrd="0" presId="urn:microsoft.com/office/officeart/2005/8/layout/radial5"/>
    <dgm:cxn modelId="{9A85591F-C9E1-5241-A2B2-9D2D84F12168}" type="presOf" srcId="{EE0DD3AB-A552-4CA3-8158-7060CE818CC8}" destId="{28246EE9-E839-43E9-92C5-FF694E300658}" srcOrd="1" destOrd="0" presId="urn:microsoft.com/office/officeart/2005/8/layout/radial5"/>
    <dgm:cxn modelId="{A471B2D6-D464-FD42-B55D-DE0918550E95}" type="presOf" srcId="{5C88228C-6ECB-4A67-98FB-C60DC44B1842}" destId="{38DB6839-4B5A-4995-8303-E6F2D1A79DE3}" srcOrd="1" destOrd="0" presId="urn:microsoft.com/office/officeart/2005/8/layout/radial5"/>
    <dgm:cxn modelId="{FBC90956-220A-EF43-AA8D-5E259CA6BDFE}" type="presOf" srcId="{BDD60138-3E52-4013-A472-3A1D9C6E8DE9}" destId="{9E80DD74-08E0-43A7-8C82-4CBDE45EAF31}" srcOrd="0" destOrd="0" presId="urn:microsoft.com/office/officeart/2005/8/layout/radial5"/>
    <dgm:cxn modelId="{C544443C-120F-5D46-9EEA-AEE16560B62B}" type="presOf" srcId="{71E118CC-CCC6-4648-A530-9C23F888AD3C}" destId="{A5A79559-C8B2-4DA0-AEDB-8B1E7A319EA0}" srcOrd="0" destOrd="0" presId="urn:microsoft.com/office/officeart/2005/8/layout/radial5"/>
    <dgm:cxn modelId="{F2652802-EAA2-4903-B992-0661F94FD1DF}" srcId="{8882DB5C-E964-44BA-8AA4-78ADB15C6331}" destId="{C9F6F8C3-14E7-498D-AA4E-2E5A080FE9FD}" srcOrd="0" destOrd="0" parTransId="{2F47A42A-55F8-4E53-9D67-B53BDBC8E574}" sibTransId="{5C09ED2B-2CBD-4AB7-BBF7-D38AA5B7FA4D}"/>
    <dgm:cxn modelId="{40137D4C-D4CC-4ADA-9449-41775BB7AA2A}" srcId="{260D50A6-04EB-403E-916E-8522C304DE82}" destId="{8EC88979-C7A8-4EEE-9AB2-2411673C807E}" srcOrd="6" destOrd="0" parTransId="{EE0DD3AB-A552-4CA3-8158-7060CE818CC8}" sibTransId="{99DBC2A4-F718-457D-9734-CB5A0D6CC736}"/>
    <dgm:cxn modelId="{D2187D86-2FA4-A24E-8BF2-A2F9B3980B72}" type="presOf" srcId="{4AFF7BB4-E898-459A-BCAC-AD001CC5050D}" destId="{DACDA028-C83A-46E0-AB11-023311EE5C87}" srcOrd="0" destOrd="0" presId="urn:microsoft.com/office/officeart/2005/8/layout/radial5"/>
    <dgm:cxn modelId="{36F0670D-54C9-4AB1-98CA-B420332EEE0E}" srcId="{260D50A6-04EB-403E-916E-8522C304DE82}" destId="{0CF0B621-E1D6-45A1-8633-82C7BA7C8079}" srcOrd="4" destOrd="0" parTransId="{14D0314F-03E7-42AD-BC83-598A2278B2ED}" sibTransId="{4D00B569-DE42-4B50-A117-13966160504E}"/>
    <dgm:cxn modelId="{674F2AE9-76C2-4313-87E3-F9F288B2C6B1}" srcId="{260D50A6-04EB-403E-916E-8522C304DE82}" destId="{C9E0C9A8-827C-429D-A627-01FED0DCC53F}" srcOrd="2" destOrd="0" parTransId="{BDD60138-3E52-4013-A472-3A1D9C6E8DE9}" sibTransId="{DADDB68B-F6B3-4C8E-9EB2-4B4C9BD35B47}"/>
    <dgm:cxn modelId="{093ABCB9-5407-B24D-87E7-E5C48950147E}" type="presOf" srcId="{648C61F8-EEC7-4216-A31F-9C442D10AFCC}" destId="{16C5DCA9-80B7-4F94-A7FE-26062CC27EBB}" srcOrd="0" destOrd="0" presId="urn:microsoft.com/office/officeart/2005/8/layout/radial5"/>
    <dgm:cxn modelId="{D0874803-BE0A-9B4D-837F-48DAA209B19C}" type="presOf" srcId="{14D0314F-03E7-42AD-BC83-598A2278B2ED}" destId="{0B238686-5BA3-4BB2-8A38-9E9CE4DCF318}" srcOrd="1" destOrd="0" presId="urn:microsoft.com/office/officeart/2005/8/layout/radial5"/>
    <dgm:cxn modelId="{91780D2E-A8BA-FE41-8B56-B87C16C668EE}" type="presOf" srcId="{221D4A52-8BCA-4F3F-BCCA-E715736011BB}" destId="{CFA91646-F470-49C7-932A-CB665A78F4A0}" srcOrd="1" destOrd="0" presId="urn:microsoft.com/office/officeart/2005/8/layout/radial5"/>
    <dgm:cxn modelId="{8399F073-5269-4543-A0CB-5B0C6B9169B4}" type="presOf" srcId="{26553156-0048-4273-9B1B-B15AC8808EC0}" destId="{256DD052-4932-4830-B880-1CE90689F9AD}" srcOrd="0" destOrd="0" presId="urn:microsoft.com/office/officeart/2005/8/layout/radial5"/>
    <dgm:cxn modelId="{00D33E46-6922-414F-893B-A7A9897F13BB}" type="presOf" srcId="{EE0DD3AB-A552-4CA3-8158-7060CE818CC8}" destId="{BD2A6075-D75B-4FA5-BDB4-0BFE41D906AA}" srcOrd="0" destOrd="0" presId="urn:microsoft.com/office/officeart/2005/8/layout/radial5"/>
    <dgm:cxn modelId="{62AFB364-AD11-D843-B2E1-B8610E2993F3}" type="presOf" srcId="{F663E4BE-F216-4D8E-B757-F334C3FC7A8D}" destId="{2557682C-3D4E-466B-B0CE-E16FE4D3C0D9}" srcOrd="0" destOrd="0" presId="urn:microsoft.com/office/officeart/2005/8/layout/radial5"/>
    <dgm:cxn modelId="{186B146C-C418-4752-9824-D0BA6AD4B4A5}" srcId="{4AFF7BB4-E898-459A-BCAC-AD001CC5050D}" destId="{A89D6BA3-B829-4226-95B0-D731CB4EF75D}" srcOrd="2" destOrd="0" parTransId="{229A8C09-340C-4E87-99DA-AD70A5E1E24E}" sibTransId="{035667C8-3828-4874-8BDB-4AE0B4CA733B}"/>
    <dgm:cxn modelId="{E47D21F3-009E-E542-B617-4D215DFC70AF}" type="presOf" srcId="{221D4A52-8BCA-4F3F-BCCA-E715736011BB}" destId="{D3105450-1557-4475-959C-6B7CB498C8C2}" srcOrd="0" destOrd="0" presId="urn:microsoft.com/office/officeart/2005/8/layout/radial5"/>
    <dgm:cxn modelId="{2B000C90-5100-4647-81F0-F071C77E3113}" type="presOf" srcId="{8EC88979-C7A8-4EEE-9AB2-2411673C807E}" destId="{8FF7061D-3A08-4294-956C-A5107F896697}" srcOrd="0" destOrd="0" presId="urn:microsoft.com/office/officeart/2005/8/layout/radial5"/>
    <dgm:cxn modelId="{D14B4FFB-F1A4-FC4D-A4D2-C1BD6DD7FDC7}" type="presOf" srcId="{4AC1626D-D888-4047-BF28-C87D09984813}" destId="{98636F48-1781-40FE-8EBF-25B5B22F36DC}" srcOrd="0" destOrd="0" presId="urn:microsoft.com/office/officeart/2005/8/layout/radial5"/>
    <dgm:cxn modelId="{EC852466-3DF9-294A-9995-ACA370F93238}" type="presOf" srcId="{14D0314F-03E7-42AD-BC83-598A2278B2ED}" destId="{2F2C51BD-2ADC-4404-A158-0FF738BE439A}" srcOrd="0" destOrd="0" presId="urn:microsoft.com/office/officeart/2005/8/layout/radial5"/>
    <dgm:cxn modelId="{5D877719-F45A-1B49-A440-7DBC14227A9B}" type="presOf" srcId="{260D50A6-04EB-403E-916E-8522C304DE82}" destId="{EB522162-538A-4D8F-A441-B5B35B59B00A}" srcOrd="0" destOrd="0" presId="urn:microsoft.com/office/officeart/2005/8/layout/radial5"/>
    <dgm:cxn modelId="{9D0172D9-DF0C-9A43-A594-C3AD3F59528B}" type="presOf" srcId="{654E6F3A-E33D-4ED7-9F62-61DFAB652CFC}" destId="{0068AE60-9960-4465-8993-B92BC5D5EFC6}" srcOrd="0"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00B821A0-4010-CB43-92A0-39CEB248217D}" type="presOf" srcId="{C9E0C9A8-827C-429D-A627-01FED0DCC53F}" destId="{5A5E761C-FCAF-4DE6-B792-23EC9B8874CD}" srcOrd="0" destOrd="0" presId="urn:microsoft.com/office/officeart/2005/8/layout/radial5"/>
    <dgm:cxn modelId="{2765C81D-B01C-4C2D-9D65-B44DDC12058D}" srcId="{260D50A6-04EB-403E-916E-8522C304DE82}" destId="{71E118CC-CCC6-4648-A530-9C23F888AD3C}" srcOrd="0" destOrd="0" parTransId="{221D4A52-8BCA-4F3F-BCCA-E715736011BB}" sibTransId="{CBBD72CC-6CEE-4D8F-80DF-7D626D566B17}"/>
    <dgm:cxn modelId="{241E3913-5358-4050-B294-52C25430A95E}" srcId="{A89D6BA3-B829-4226-95B0-D731CB4EF75D}" destId="{466A68A3-EBAE-42EC-A9E9-C7D7B7967E49}" srcOrd="1" destOrd="0" parTransId="{964B9D27-92D5-4AFC-805E-6893A102FA74}" sibTransId="{C957C2B1-52D4-4759-AD26-17B02BE58989}"/>
    <dgm:cxn modelId="{CF95FA8B-F67A-44A5-8204-1802C994D34D}" srcId="{A89D6BA3-B829-4226-95B0-D731CB4EF75D}" destId="{F1F82EBC-CB8E-4706-BF77-FF3FC5A71AE6}" srcOrd="0" destOrd="0" parTransId="{E64FABBB-D60C-421B-9675-888E1EEA3953}" sibTransId="{470AFDB2-8825-4E23-8BA6-62D99838F0C2}"/>
    <dgm:cxn modelId="{6ECA7119-B46C-A843-BFB5-CE595BCB32D0}" type="presOf" srcId="{F663E4BE-F216-4D8E-B757-F334C3FC7A8D}" destId="{7F6188A0-9E74-499E-B5A6-2DA96DC690DD}" srcOrd="1" destOrd="0" presId="urn:microsoft.com/office/officeart/2005/8/layout/radial5"/>
    <dgm:cxn modelId="{E189D707-3DCB-CA46-B52F-D56B70E1EF5D}" type="presParOf" srcId="{DACDA028-C83A-46E0-AB11-023311EE5C87}" destId="{EB522162-538A-4D8F-A441-B5B35B59B00A}" srcOrd="0" destOrd="0" presId="urn:microsoft.com/office/officeart/2005/8/layout/radial5"/>
    <dgm:cxn modelId="{32B19143-A31E-4D4B-A927-E42168B38597}" type="presParOf" srcId="{DACDA028-C83A-46E0-AB11-023311EE5C87}" destId="{D3105450-1557-4475-959C-6B7CB498C8C2}" srcOrd="1" destOrd="0" presId="urn:microsoft.com/office/officeart/2005/8/layout/radial5"/>
    <dgm:cxn modelId="{F09B8564-A39F-E443-8C7C-A1449E62CD36}" type="presParOf" srcId="{D3105450-1557-4475-959C-6B7CB498C8C2}" destId="{CFA91646-F470-49C7-932A-CB665A78F4A0}" srcOrd="0" destOrd="0" presId="urn:microsoft.com/office/officeart/2005/8/layout/radial5"/>
    <dgm:cxn modelId="{34851B06-5AF2-A24F-9F26-53B0B43F5A1E}" type="presParOf" srcId="{DACDA028-C83A-46E0-AB11-023311EE5C87}" destId="{A5A79559-C8B2-4DA0-AEDB-8B1E7A319EA0}" srcOrd="2" destOrd="0" presId="urn:microsoft.com/office/officeart/2005/8/layout/radial5"/>
    <dgm:cxn modelId="{D77BDC6E-E6D9-7745-852A-F140555588BC}" type="presParOf" srcId="{DACDA028-C83A-46E0-AB11-023311EE5C87}" destId="{F6581F65-341F-4CA8-9DA4-952A7FA7945B}" srcOrd="3" destOrd="0" presId="urn:microsoft.com/office/officeart/2005/8/layout/radial5"/>
    <dgm:cxn modelId="{57451346-85A6-FE4E-8FBA-08FC6928BB74}" type="presParOf" srcId="{F6581F65-341F-4CA8-9DA4-952A7FA7945B}" destId="{CA1209D0-CAB1-4388-9671-E03459F27ADC}" srcOrd="0" destOrd="0" presId="urn:microsoft.com/office/officeart/2005/8/layout/radial5"/>
    <dgm:cxn modelId="{A8018C2A-D5B8-7746-A6ED-F5B355DD0572}" type="presParOf" srcId="{DACDA028-C83A-46E0-AB11-023311EE5C87}" destId="{16C5DCA9-80B7-4F94-A7FE-26062CC27EBB}" srcOrd="4" destOrd="0" presId="urn:microsoft.com/office/officeart/2005/8/layout/radial5"/>
    <dgm:cxn modelId="{FC54CFAB-A9FD-5E4C-AF87-EB8AF077C856}" type="presParOf" srcId="{DACDA028-C83A-46E0-AB11-023311EE5C87}" destId="{9E80DD74-08E0-43A7-8C82-4CBDE45EAF31}" srcOrd="5" destOrd="0" presId="urn:microsoft.com/office/officeart/2005/8/layout/radial5"/>
    <dgm:cxn modelId="{B94A804C-4799-A44F-9522-D4D95029EC4B}" type="presParOf" srcId="{9E80DD74-08E0-43A7-8C82-4CBDE45EAF31}" destId="{4D6C25B2-526E-4F02-B49F-D272162178A3}" srcOrd="0" destOrd="0" presId="urn:microsoft.com/office/officeart/2005/8/layout/radial5"/>
    <dgm:cxn modelId="{E7566D26-AD1B-F245-84E1-31F378BAC894}" type="presParOf" srcId="{DACDA028-C83A-46E0-AB11-023311EE5C87}" destId="{5A5E761C-FCAF-4DE6-B792-23EC9B8874CD}" srcOrd="6" destOrd="0" presId="urn:microsoft.com/office/officeart/2005/8/layout/radial5"/>
    <dgm:cxn modelId="{0139F5CE-319B-4740-B3DD-382EAF69047A}" type="presParOf" srcId="{DACDA028-C83A-46E0-AB11-023311EE5C87}" destId="{98636F48-1781-40FE-8EBF-25B5B22F36DC}" srcOrd="7" destOrd="0" presId="urn:microsoft.com/office/officeart/2005/8/layout/radial5"/>
    <dgm:cxn modelId="{97FE0F9B-1CDC-9241-8FDA-19E14010E681}" type="presParOf" srcId="{98636F48-1781-40FE-8EBF-25B5B22F36DC}" destId="{0EE56D33-3FAB-419C-8F3F-D6A137CB20BD}" srcOrd="0" destOrd="0" presId="urn:microsoft.com/office/officeart/2005/8/layout/radial5"/>
    <dgm:cxn modelId="{D5DB3462-BD0C-B548-B0D8-6CFDA98DF719}" type="presParOf" srcId="{DACDA028-C83A-46E0-AB11-023311EE5C87}" destId="{F4F929DB-D254-4288-9FAA-86A35B5B66DC}" srcOrd="8" destOrd="0" presId="urn:microsoft.com/office/officeart/2005/8/layout/radial5"/>
    <dgm:cxn modelId="{C80586F1-FBD7-C742-8962-91D676AC9FD4}" type="presParOf" srcId="{DACDA028-C83A-46E0-AB11-023311EE5C87}" destId="{2F2C51BD-2ADC-4404-A158-0FF738BE439A}" srcOrd="9" destOrd="0" presId="urn:microsoft.com/office/officeart/2005/8/layout/radial5"/>
    <dgm:cxn modelId="{A5BD5526-BCDA-5249-A9BC-556D058AA49B}" type="presParOf" srcId="{2F2C51BD-2ADC-4404-A158-0FF738BE439A}" destId="{0B238686-5BA3-4BB2-8A38-9E9CE4DCF318}" srcOrd="0" destOrd="0" presId="urn:microsoft.com/office/officeart/2005/8/layout/radial5"/>
    <dgm:cxn modelId="{3D0ED0F2-68F9-EF42-9DBA-296DDA1638F5}" type="presParOf" srcId="{DACDA028-C83A-46E0-AB11-023311EE5C87}" destId="{9268303E-9391-425F-821D-2F812B77DFE2}" srcOrd="10" destOrd="0" presId="urn:microsoft.com/office/officeart/2005/8/layout/radial5"/>
    <dgm:cxn modelId="{7CB967FC-9C53-2345-9C1A-3478519E8CA8}" type="presParOf" srcId="{DACDA028-C83A-46E0-AB11-023311EE5C87}" destId="{AEF0E632-D040-4AE6-83F7-A7A71CE7178B}" srcOrd="11" destOrd="0" presId="urn:microsoft.com/office/officeart/2005/8/layout/radial5"/>
    <dgm:cxn modelId="{2D67AF39-3377-2940-96E2-F28086C0348E}" type="presParOf" srcId="{AEF0E632-D040-4AE6-83F7-A7A71CE7178B}" destId="{38DB6839-4B5A-4995-8303-E6F2D1A79DE3}" srcOrd="0" destOrd="0" presId="urn:microsoft.com/office/officeart/2005/8/layout/radial5"/>
    <dgm:cxn modelId="{86A4BA45-BD3C-5D46-BD98-962FA423692F}" type="presParOf" srcId="{DACDA028-C83A-46E0-AB11-023311EE5C87}" destId="{256DD052-4932-4830-B880-1CE90689F9AD}" srcOrd="12" destOrd="0" presId="urn:microsoft.com/office/officeart/2005/8/layout/radial5"/>
    <dgm:cxn modelId="{DD0C2283-FD46-DB4B-9264-CF117D6CB938}" type="presParOf" srcId="{DACDA028-C83A-46E0-AB11-023311EE5C87}" destId="{BD2A6075-D75B-4FA5-BDB4-0BFE41D906AA}" srcOrd="13" destOrd="0" presId="urn:microsoft.com/office/officeart/2005/8/layout/radial5"/>
    <dgm:cxn modelId="{AAE79C9D-1C8F-0847-AD31-A48DF660BE74}" type="presParOf" srcId="{BD2A6075-D75B-4FA5-BDB4-0BFE41D906AA}" destId="{28246EE9-E839-43E9-92C5-FF694E300658}" srcOrd="0" destOrd="0" presId="urn:microsoft.com/office/officeart/2005/8/layout/radial5"/>
    <dgm:cxn modelId="{89A9E000-FC31-E24A-A2FC-18398AF1078F}" type="presParOf" srcId="{DACDA028-C83A-46E0-AB11-023311EE5C87}" destId="{8FF7061D-3A08-4294-956C-A5107F896697}" srcOrd="14" destOrd="0" presId="urn:microsoft.com/office/officeart/2005/8/layout/radial5"/>
    <dgm:cxn modelId="{8C02CF59-F4F3-8D44-9643-C1EC8AB09EAE}" type="presParOf" srcId="{DACDA028-C83A-46E0-AB11-023311EE5C87}" destId="{2557682C-3D4E-466B-B0CE-E16FE4D3C0D9}" srcOrd="15" destOrd="0" presId="urn:microsoft.com/office/officeart/2005/8/layout/radial5"/>
    <dgm:cxn modelId="{1E4B1ABE-C38E-594B-A9BD-714840DC0BCB}" type="presParOf" srcId="{2557682C-3D4E-466B-B0CE-E16FE4D3C0D9}" destId="{7F6188A0-9E74-499E-B5A6-2DA96DC690DD}" srcOrd="0" destOrd="0" presId="urn:microsoft.com/office/officeart/2005/8/layout/radial5"/>
    <dgm:cxn modelId="{EB0918EC-46AD-E34B-A21F-4FC72D3C4ACB}" type="presParOf" srcId="{DACDA028-C83A-46E0-AB11-023311EE5C87}" destId="{0068AE60-9960-4465-8993-B92BC5D5EFC6}" srcOrd="16" destOrd="0" presId="urn:microsoft.com/office/officeart/2005/8/layout/radial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88C676-141B-4E2F-9227-7338E45EC4EE}">
      <dsp:nvSpPr>
        <dsp:cNvPr id="0" name=""/>
        <dsp:cNvSpPr/>
      </dsp:nvSpPr>
      <dsp:spPr>
        <a:xfrm>
          <a:off x="1291703" y="561687"/>
          <a:ext cx="3962104" cy="3962104"/>
        </a:xfrm>
        <a:prstGeom prst="blockArc">
          <a:avLst>
            <a:gd name="adj1" fmla="val 10742436"/>
            <a:gd name="adj2" fmla="val 16812722"/>
            <a:gd name="adj3" fmla="val 4640"/>
          </a:avLst>
        </a:prstGeom>
        <a:solidFill>
          <a:schemeClr val="bg1"/>
        </a:solidFill>
        <a:ln w="76200">
          <a:gradFill>
            <a:gsLst>
              <a:gs pos="60000">
                <a:srgbClr val="0070C0"/>
              </a:gs>
              <a:gs pos="45000">
                <a:schemeClr val="accent1">
                  <a:lumMod val="45000"/>
                  <a:lumOff val="55000"/>
                </a:schemeClr>
              </a:gs>
              <a:gs pos="1000">
                <a:srgbClr val="FFFF0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311740A2-0535-462A-BD17-0F718FB10364}">
      <dsp:nvSpPr>
        <dsp:cNvPr id="0" name=""/>
        <dsp:cNvSpPr/>
      </dsp:nvSpPr>
      <dsp:spPr>
        <a:xfrm>
          <a:off x="1290428" y="671444"/>
          <a:ext cx="3962104" cy="3962104"/>
        </a:xfrm>
        <a:prstGeom prst="blockArc">
          <a:avLst>
            <a:gd name="adj1" fmla="val 4435837"/>
            <a:gd name="adj2" fmla="val 10937461"/>
            <a:gd name="adj3" fmla="val 4640"/>
          </a:avLst>
        </a:prstGeom>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2C20324-EB92-4445-B3CF-EDC69159A55D}">
      <dsp:nvSpPr>
        <dsp:cNvPr id="0" name=""/>
        <dsp:cNvSpPr/>
      </dsp:nvSpPr>
      <dsp:spPr>
        <a:xfrm>
          <a:off x="2488699" y="738130"/>
          <a:ext cx="3962104" cy="3962104"/>
        </a:xfrm>
        <a:prstGeom prst="blockArc">
          <a:avLst>
            <a:gd name="adj1" fmla="val 21170166"/>
            <a:gd name="adj2" fmla="val 6615747"/>
            <a:gd name="adj3" fmla="val 4640"/>
          </a:avLst>
        </a:prstGeom>
        <a:solidFill>
          <a:schemeClr val="bg1"/>
        </a:solidFill>
        <a:ln w="76200">
          <a:gradFill>
            <a:gsLst>
              <a:gs pos="0">
                <a:srgbClr val="FFC000"/>
              </a:gs>
              <a:gs pos="54000">
                <a:srgbClr val="FFC000"/>
              </a:gs>
              <a:gs pos="75000">
                <a:srgbClr val="00B050"/>
              </a:gs>
              <a:gs pos="100000">
                <a:srgbClr val="00B05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297FC968-8399-423A-9E9D-0F5D35968004}">
      <dsp:nvSpPr>
        <dsp:cNvPr id="0" name=""/>
        <dsp:cNvSpPr/>
      </dsp:nvSpPr>
      <dsp:spPr>
        <a:xfrm>
          <a:off x="2497693" y="396690"/>
          <a:ext cx="3962104" cy="3962104"/>
        </a:xfrm>
        <a:prstGeom prst="blockArc">
          <a:avLst>
            <a:gd name="adj1" fmla="val 14640775"/>
            <a:gd name="adj2" fmla="val 137849"/>
            <a:gd name="adj3" fmla="val 4640"/>
          </a:avLst>
        </a:prstGeom>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5F214674-B189-4C22-BB92-7FCD63B8801D}">
      <dsp:nvSpPr>
        <dsp:cNvPr id="0" name=""/>
        <dsp:cNvSpPr/>
      </dsp:nvSpPr>
      <dsp:spPr>
        <a:xfrm>
          <a:off x="2664738" y="1549887"/>
          <a:ext cx="2185594" cy="1823714"/>
        </a:xfrm>
        <a:prstGeom prst="ellipse">
          <a:avLst/>
        </a:prstGeom>
        <a:solidFill>
          <a:schemeClr val="bg1"/>
        </a:solidFill>
        <a:ln w="76200">
          <a:solidFill>
            <a:srgbClr val="FF0000"/>
          </a:solid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GB" sz="3500" b="1" kern="1200" dirty="0">
              <a:solidFill>
                <a:sysClr val="windowText" lastClr="000000"/>
              </a:solidFill>
            </a:rPr>
            <a:t>Read it: </a:t>
          </a:r>
        </a:p>
        <a:p>
          <a:pPr lvl="0" algn="ctr" defTabSz="1555750">
            <a:lnSpc>
              <a:spcPct val="90000"/>
            </a:lnSpc>
            <a:spcBef>
              <a:spcPct val="0"/>
            </a:spcBef>
            <a:spcAft>
              <a:spcPct val="35000"/>
            </a:spcAft>
          </a:pPr>
          <a:r>
            <a:rPr lang="en-GB" sz="3500" kern="1200" dirty="0">
              <a:solidFill>
                <a:sysClr val="windowText" lastClr="000000"/>
              </a:solidFill>
            </a:rPr>
            <a:t>interest</a:t>
          </a:r>
        </a:p>
      </dsp:txBody>
      <dsp:txXfrm>
        <a:off x="2984811" y="1816964"/>
        <a:ext cx="1545448" cy="1289560"/>
      </dsp:txXfrm>
    </dsp:sp>
    <dsp:sp modelId="{6D7A40A8-E59D-4465-80D0-394B3B1139EE}">
      <dsp:nvSpPr>
        <dsp:cNvPr id="0" name=""/>
        <dsp:cNvSpPr/>
      </dsp:nvSpPr>
      <dsp:spPr>
        <a:xfrm>
          <a:off x="2699289" y="0"/>
          <a:ext cx="1833083" cy="1276600"/>
        </a:xfrm>
        <a:prstGeom prst="ellipse">
          <a:avLst/>
        </a:prstGeom>
        <a:solidFill>
          <a:schemeClr val="bg1"/>
        </a:solidFill>
        <a:ln w="76200">
          <a:solidFill>
            <a:srgbClr val="FFFF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GB" sz="2200" b="1" kern="1200" dirty="0">
              <a:solidFill>
                <a:sysClr val="windowText" lastClr="000000"/>
              </a:solidFill>
              <a:latin typeface="Calibri" charset="0"/>
              <a:ea typeface="Calibri" charset="0"/>
              <a:cs typeface="Calibri" charset="0"/>
            </a:rPr>
            <a:t>Define it</a:t>
          </a:r>
        </a:p>
      </dsp:txBody>
      <dsp:txXfrm>
        <a:off x="2967738" y="186954"/>
        <a:ext cx="1296185" cy="902692"/>
      </dsp:txXfrm>
    </dsp:sp>
    <dsp:sp modelId="{429973DF-C82C-4672-822F-BBE88F24FF15}">
      <dsp:nvSpPr>
        <dsp:cNvPr id="0" name=""/>
        <dsp:cNvSpPr/>
      </dsp:nvSpPr>
      <dsp:spPr>
        <a:xfrm>
          <a:off x="5429828" y="1612817"/>
          <a:ext cx="1934879" cy="1684997"/>
        </a:xfrm>
        <a:prstGeom prst="ellipse">
          <a:avLst/>
        </a:prstGeom>
        <a:solidFill>
          <a:schemeClr val="bg1"/>
        </a:solidFill>
        <a:ln w="76200">
          <a:solidFill>
            <a:srgbClr val="FFC0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GB" sz="2200" b="1" kern="1200" dirty="0">
              <a:solidFill>
                <a:sysClr val="windowText" lastClr="000000"/>
              </a:solidFill>
              <a:latin typeface="Calibri" charset="0"/>
              <a:ea typeface="Calibri" charset="0"/>
              <a:cs typeface="Calibri" charset="0"/>
            </a:rPr>
            <a:t>Use it</a:t>
          </a:r>
        </a:p>
      </dsp:txBody>
      <dsp:txXfrm>
        <a:off x="5713184" y="1859579"/>
        <a:ext cx="1368167" cy="1191473"/>
      </dsp:txXfrm>
    </dsp:sp>
    <dsp:sp modelId="{F38BA563-BEB6-458F-B7B7-285A765CD6E3}">
      <dsp:nvSpPr>
        <dsp:cNvPr id="0" name=""/>
        <dsp:cNvSpPr/>
      </dsp:nvSpPr>
      <dsp:spPr>
        <a:xfrm>
          <a:off x="2808770" y="3873681"/>
          <a:ext cx="1996692" cy="1276600"/>
        </a:xfrm>
        <a:prstGeom prst="ellipse">
          <a:avLst/>
        </a:prstGeom>
        <a:solidFill>
          <a:schemeClr val="bg1"/>
        </a:solidFill>
        <a:ln w="76200">
          <a:solidFill>
            <a:srgbClr val="00B05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GB" sz="2200" b="1" kern="1200" dirty="0">
              <a:solidFill>
                <a:sysClr val="windowText" lastClr="000000"/>
              </a:solidFill>
              <a:latin typeface="Calibri" charset="0"/>
              <a:ea typeface="Calibri" charset="0"/>
              <a:cs typeface="Calibri" charset="0"/>
            </a:rPr>
            <a:t>Link it</a:t>
          </a:r>
        </a:p>
      </dsp:txBody>
      <dsp:txXfrm>
        <a:off x="3101179" y="4060635"/>
        <a:ext cx="1411874" cy="902692"/>
      </dsp:txXfrm>
    </dsp:sp>
    <dsp:sp modelId="{AA6AC4A2-44C1-4EEB-9B5C-CBF88EC7C79D}">
      <dsp:nvSpPr>
        <dsp:cNvPr id="0" name=""/>
        <dsp:cNvSpPr/>
      </dsp:nvSpPr>
      <dsp:spPr>
        <a:xfrm>
          <a:off x="231477" y="1669035"/>
          <a:ext cx="2212910" cy="1812210"/>
        </a:xfrm>
        <a:prstGeom prst="ellipse">
          <a:avLst/>
        </a:prstGeom>
        <a:solidFill>
          <a:schemeClr val="bg1"/>
        </a:solidFill>
        <a:ln w="76200">
          <a:solidFill>
            <a:srgbClr val="0070C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GB" sz="2200" b="1" kern="1200" dirty="0">
              <a:solidFill>
                <a:sysClr val="windowText" lastClr="000000"/>
              </a:solidFill>
              <a:latin typeface="Calibri" charset="0"/>
              <a:ea typeface="Calibri" charset="0"/>
              <a:cs typeface="Calibri" charset="0"/>
            </a:rPr>
            <a:t>Deconstruct it</a:t>
          </a:r>
          <a:r>
            <a:rPr lang="en-GB" sz="2200" kern="1200" dirty="0">
              <a:solidFill>
                <a:sysClr val="windowText" lastClr="000000"/>
              </a:solidFill>
              <a:latin typeface="Calibri" charset="0"/>
              <a:ea typeface="Calibri" charset="0"/>
              <a:cs typeface="Calibri" charset="0"/>
            </a:rPr>
            <a:t> </a:t>
          </a:r>
        </a:p>
      </dsp:txBody>
      <dsp:txXfrm>
        <a:off x="555550" y="1934427"/>
        <a:ext cx="1564764" cy="12814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E8A22-E5CA-40A3-BD1D-9EF3F84D3CCA}">
      <dsp:nvSpPr>
        <dsp:cNvPr id="0" name=""/>
        <dsp:cNvSpPr/>
      </dsp:nvSpPr>
      <dsp:spPr>
        <a:xfrm>
          <a:off x="2903385" y="2190096"/>
          <a:ext cx="1682061" cy="1682061"/>
        </a:xfrm>
        <a:prstGeom prst="ellipse">
          <a:avLst/>
        </a:prstGeom>
        <a:solidFill>
          <a:srgbClr val="F4F5D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GB" sz="2700" kern="1200" dirty="0">
              <a:solidFill>
                <a:schemeClr val="tx1"/>
              </a:solidFill>
            </a:rPr>
            <a:t>3 broad text types</a:t>
          </a:r>
        </a:p>
      </dsp:txBody>
      <dsp:txXfrm>
        <a:off x="3149717" y="2436428"/>
        <a:ext cx="1189397" cy="1189397"/>
      </dsp:txXfrm>
    </dsp:sp>
    <dsp:sp modelId="{E43E0A9A-A41A-46CD-92E9-D8665EF417AC}">
      <dsp:nvSpPr>
        <dsp:cNvPr id="0" name=""/>
        <dsp:cNvSpPr/>
      </dsp:nvSpPr>
      <dsp:spPr>
        <a:xfrm rot="16200000">
          <a:off x="3491743" y="1917209"/>
          <a:ext cx="505345" cy="40429"/>
        </a:xfrm>
        <a:custGeom>
          <a:avLst/>
          <a:gdLst/>
          <a:ahLst/>
          <a:cxnLst/>
          <a:rect l="0" t="0" r="0" b="0"/>
          <a:pathLst>
            <a:path>
              <a:moveTo>
                <a:pt x="0" y="20214"/>
              </a:moveTo>
              <a:lnTo>
                <a:pt x="505345" y="2021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3731782" y="1924790"/>
        <a:ext cx="25267" cy="25267"/>
      </dsp:txXfrm>
    </dsp:sp>
    <dsp:sp modelId="{034F5A39-0D9C-431B-9F3B-064A7A713447}">
      <dsp:nvSpPr>
        <dsp:cNvPr id="0" name=""/>
        <dsp:cNvSpPr/>
      </dsp:nvSpPr>
      <dsp:spPr>
        <a:xfrm>
          <a:off x="2903385" y="2689"/>
          <a:ext cx="1682061" cy="1682061"/>
        </a:xfrm>
        <a:prstGeom prst="ellipse">
          <a:avLst/>
        </a:prstGeom>
        <a:solidFill>
          <a:srgbClr val="F4F5D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n-GB" sz="3300" kern="1200" dirty="0">
              <a:solidFill>
                <a:schemeClr val="tx1"/>
              </a:solidFill>
            </a:rPr>
            <a:t>Fiction</a:t>
          </a:r>
        </a:p>
      </dsp:txBody>
      <dsp:txXfrm>
        <a:off x="3149717" y="249021"/>
        <a:ext cx="1189397" cy="1189397"/>
      </dsp:txXfrm>
    </dsp:sp>
    <dsp:sp modelId="{D8820601-EF17-425B-94CD-C7654D038DAC}">
      <dsp:nvSpPr>
        <dsp:cNvPr id="0" name=""/>
        <dsp:cNvSpPr/>
      </dsp:nvSpPr>
      <dsp:spPr>
        <a:xfrm rot="1800000">
          <a:off x="4438918" y="3557764"/>
          <a:ext cx="505345" cy="40429"/>
        </a:xfrm>
        <a:custGeom>
          <a:avLst/>
          <a:gdLst/>
          <a:ahLst/>
          <a:cxnLst/>
          <a:rect l="0" t="0" r="0" b="0"/>
          <a:pathLst>
            <a:path>
              <a:moveTo>
                <a:pt x="0" y="20214"/>
              </a:moveTo>
              <a:lnTo>
                <a:pt x="505345" y="2021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4678957" y="3565345"/>
        <a:ext cx="25267" cy="25267"/>
      </dsp:txXfrm>
    </dsp:sp>
    <dsp:sp modelId="{515828E6-D5FB-49FD-A1EE-1B08CAF59C94}">
      <dsp:nvSpPr>
        <dsp:cNvPr id="0" name=""/>
        <dsp:cNvSpPr/>
      </dsp:nvSpPr>
      <dsp:spPr>
        <a:xfrm>
          <a:off x="4797735" y="3283800"/>
          <a:ext cx="1682061" cy="1682061"/>
        </a:xfrm>
        <a:prstGeom prst="ellipse">
          <a:avLst/>
        </a:prstGeom>
        <a:solidFill>
          <a:srgbClr val="F4F5D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n-GB" sz="3300" kern="1200" dirty="0">
              <a:solidFill>
                <a:schemeClr val="tx1"/>
              </a:solidFill>
            </a:rPr>
            <a:t>Non-fiction</a:t>
          </a:r>
        </a:p>
      </dsp:txBody>
      <dsp:txXfrm>
        <a:off x="5044067" y="3530132"/>
        <a:ext cx="1189397" cy="1189397"/>
      </dsp:txXfrm>
    </dsp:sp>
    <dsp:sp modelId="{B1ECBBDC-7A76-4DAB-A08F-910A968D1805}">
      <dsp:nvSpPr>
        <dsp:cNvPr id="0" name=""/>
        <dsp:cNvSpPr/>
      </dsp:nvSpPr>
      <dsp:spPr>
        <a:xfrm rot="9000000">
          <a:off x="2544568" y="3557764"/>
          <a:ext cx="505345" cy="40429"/>
        </a:xfrm>
        <a:custGeom>
          <a:avLst/>
          <a:gdLst/>
          <a:ahLst/>
          <a:cxnLst/>
          <a:rect l="0" t="0" r="0" b="0"/>
          <a:pathLst>
            <a:path>
              <a:moveTo>
                <a:pt x="0" y="20214"/>
              </a:moveTo>
              <a:lnTo>
                <a:pt x="505345" y="2021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2784607" y="3565345"/>
        <a:ext cx="25267" cy="25267"/>
      </dsp:txXfrm>
    </dsp:sp>
    <dsp:sp modelId="{A3AD48EC-F915-443B-AF2A-3A2CDD1AFEA4}">
      <dsp:nvSpPr>
        <dsp:cNvPr id="0" name=""/>
        <dsp:cNvSpPr/>
      </dsp:nvSpPr>
      <dsp:spPr>
        <a:xfrm>
          <a:off x="1009034" y="3283800"/>
          <a:ext cx="1682061" cy="1682061"/>
        </a:xfrm>
        <a:prstGeom prst="ellipse">
          <a:avLst/>
        </a:prstGeom>
        <a:solidFill>
          <a:srgbClr val="F4F5D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lvl="0" algn="ctr" defTabSz="1466850">
            <a:lnSpc>
              <a:spcPct val="90000"/>
            </a:lnSpc>
            <a:spcBef>
              <a:spcPct val="0"/>
            </a:spcBef>
            <a:spcAft>
              <a:spcPct val="35000"/>
            </a:spcAft>
          </a:pPr>
          <a:r>
            <a:rPr lang="en-GB" sz="3300" kern="1200" dirty="0">
              <a:solidFill>
                <a:schemeClr val="tx1"/>
              </a:solidFill>
            </a:rPr>
            <a:t>Poetry</a:t>
          </a:r>
        </a:p>
      </dsp:txBody>
      <dsp:txXfrm>
        <a:off x="1255366" y="3530132"/>
        <a:ext cx="1189397" cy="11893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694745" y="1999097"/>
          <a:ext cx="1402925" cy="140292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GB" sz="2600" kern="1200" dirty="0">
              <a:solidFill>
                <a:schemeClr val="tx1"/>
              </a:solidFill>
            </a:rPr>
            <a:t>Fiction Texts</a:t>
          </a:r>
        </a:p>
      </dsp:txBody>
      <dsp:txXfrm>
        <a:off x="2900199" y="2204551"/>
        <a:ext cx="992017" cy="992017"/>
      </dsp:txXfrm>
    </dsp:sp>
    <dsp:sp modelId="{D3105450-1557-4475-959C-6B7CB498C8C2}">
      <dsp:nvSpPr>
        <dsp:cNvPr id="0" name=""/>
        <dsp:cNvSpPr/>
      </dsp:nvSpPr>
      <dsp:spPr>
        <a:xfrm rot="16200000">
          <a:off x="3165013" y="1337470"/>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a:off x="3234371" y="1502227"/>
        <a:ext cx="323672" cy="286196"/>
      </dsp:txXfrm>
    </dsp:sp>
    <dsp:sp modelId="{A5A79559-C8B2-4DA0-AEDB-8B1E7A319EA0}">
      <dsp:nvSpPr>
        <dsp:cNvPr id="0" name=""/>
        <dsp:cNvSpPr/>
      </dsp:nvSpPr>
      <dsp:spPr>
        <a:xfrm>
          <a:off x="2835037" y="4324"/>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2999400" y="168687"/>
        <a:ext cx="793614" cy="793614"/>
      </dsp:txXfrm>
    </dsp:sp>
    <dsp:sp modelId="{F6581F65-341F-4CA8-9DA4-952A7FA7945B}">
      <dsp:nvSpPr>
        <dsp:cNvPr id="0" name=""/>
        <dsp:cNvSpPr/>
      </dsp:nvSpPr>
      <dsp:spPr>
        <a:xfrm rot="18600000">
          <a:off x="3887887" y="1600575"/>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a:off x="3912663" y="1749105"/>
        <a:ext cx="323672" cy="286196"/>
      </dsp:txXfrm>
    </dsp:sp>
    <dsp:sp modelId="{16C5DCA9-80B7-4F94-A7FE-26062CC27EBB}">
      <dsp:nvSpPr>
        <dsp:cNvPr id="0" name=""/>
        <dsp:cNvSpPr/>
      </dsp:nvSpPr>
      <dsp:spPr>
        <a:xfrm>
          <a:off x="4207430" y="503835"/>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4371793" y="668198"/>
        <a:ext cx="793614" cy="793614"/>
      </dsp:txXfrm>
    </dsp:sp>
    <dsp:sp modelId="{9E80DD74-08E0-43A7-8C82-4CBDE45EAF31}">
      <dsp:nvSpPr>
        <dsp:cNvPr id="0" name=""/>
        <dsp:cNvSpPr/>
      </dsp:nvSpPr>
      <dsp:spPr>
        <a:xfrm rot="21000000">
          <a:off x="4272520" y="2266779"/>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a:off x="4273574" y="2374222"/>
        <a:ext cx="323672" cy="286196"/>
      </dsp:txXfrm>
    </dsp:sp>
    <dsp:sp modelId="{5A5E761C-FCAF-4DE6-B792-23EC9B8874CD}">
      <dsp:nvSpPr>
        <dsp:cNvPr id="0" name=""/>
        <dsp:cNvSpPr/>
      </dsp:nvSpPr>
      <dsp:spPr>
        <a:xfrm>
          <a:off x="4937666" y="1768639"/>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5102029" y="1933002"/>
        <a:ext cx="793614" cy="793614"/>
      </dsp:txXfrm>
    </dsp:sp>
    <dsp:sp modelId="{98636F48-1781-40FE-8EBF-25B5B22F36DC}">
      <dsp:nvSpPr>
        <dsp:cNvPr id="0" name=""/>
        <dsp:cNvSpPr/>
      </dsp:nvSpPr>
      <dsp:spPr>
        <a:xfrm rot="1800000">
          <a:off x="4138939" y="3024358"/>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a:off x="4148231" y="3085078"/>
        <a:ext cx="323672" cy="286196"/>
      </dsp:txXfrm>
    </dsp:sp>
    <dsp:sp modelId="{F4F929DB-D254-4288-9FAA-86A35B5B66DC}">
      <dsp:nvSpPr>
        <dsp:cNvPr id="0" name=""/>
        <dsp:cNvSpPr/>
      </dsp:nvSpPr>
      <dsp:spPr>
        <a:xfrm>
          <a:off x="4684058" y="3206922"/>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4848421" y="3371285"/>
        <a:ext cx="793614" cy="793614"/>
      </dsp:txXfrm>
    </dsp:sp>
    <dsp:sp modelId="{2F2C51BD-2ADC-4404-A158-0FF738BE439A}">
      <dsp:nvSpPr>
        <dsp:cNvPr id="0" name=""/>
        <dsp:cNvSpPr/>
      </dsp:nvSpPr>
      <dsp:spPr>
        <a:xfrm rot="4206311">
          <a:off x="3547388" y="3520987"/>
          <a:ext cx="464072"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a:off x="3593311" y="3550929"/>
        <a:ext cx="324850" cy="286196"/>
      </dsp:txXfrm>
    </dsp:sp>
    <dsp:sp modelId="{9268303E-9391-425F-821D-2F812B77DFE2}">
      <dsp:nvSpPr>
        <dsp:cNvPr id="0" name=""/>
        <dsp:cNvSpPr/>
      </dsp:nvSpPr>
      <dsp:spPr>
        <a:xfrm>
          <a:off x="3562670" y="4150019"/>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3727033" y="4314382"/>
        <a:ext cx="793614" cy="793614"/>
      </dsp:txXfrm>
    </dsp:sp>
    <dsp:sp modelId="{AEF0E632-D040-4AE6-83F7-A7A71CE7178B}">
      <dsp:nvSpPr>
        <dsp:cNvPr id="0" name=""/>
        <dsp:cNvSpPr/>
      </dsp:nvSpPr>
      <dsp:spPr>
        <a:xfrm rot="6600000">
          <a:off x="2780380" y="3518833"/>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rot="10800000">
        <a:off x="2873460" y="3549057"/>
        <a:ext cx="323672" cy="286196"/>
      </dsp:txXfrm>
    </dsp:sp>
    <dsp:sp modelId="{256DD052-4932-4830-B880-1CE90689F9AD}">
      <dsp:nvSpPr>
        <dsp:cNvPr id="0" name=""/>
        <dsp:cNvSpPr/>
      </dsp:nvSpPr>
      <dsp:spPr>
        <a:xfrm>
          <a:off x="2104802" y="4145694"/>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2269165" y="4310057"/>
        <a:ext cx="793614" cy="793614"/>
      </dsp:txXfrm>
    </dsp:sp>
    <dsp:sp modelId="{BD2A6075-D75B-4FA5-BDB4-0BFE41D906AA}">
      <dsp:nvSpPr>
        <dsp:cNvPr id="0" name=""/>
        <dsp:cNvSpPr/>
      </dsp:nvSpPr>
      <dsp:spPr>
        <a:xfrm rot="9000000">
          <a:off x="2191088" y="3024358"/>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rot="10800000">
        <a:off x="2320512" y="3085078"/>
        <a:ext cx="323672" cy="286196"/>
      </dsp:txXfrm>
    </dsp:sp>
    <dsp:sp modelId="{8FF7061D-3A08-4294-956C-A5107F896697}">
      <dsp:nvSpPr>
        <dsp:cNvPr id="0" name=""/>
        <dsp:cNvSpPr/>
      </dsp:nvSpPr>
      <dsp:spPr>
        <a:xfrm>
          <a:off x="986017" y="3206922"/>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1150380" y="3371285"/>
        <a:ext cx="793614" cy="793614"/>
      </dsp:txXfrm>
    </dsp:sp>
    <dsp:sp modelId="{A29AD460-0C7A-4CD8-86D9-0ACE2BC4C1D0}">
      <dsp:nvSpPr>
        <dsp:cNvPr id="0" name=""/>
        <dsp:cNvSpPr/>
      </dsp:nvSpPr>
      <dsp:spPr>
        <a:xfrm rot="11400000">
          <a:off x="2057506" y="2266779"/>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rot="10800000">
        <a:off x="2195168" y="2374222"/>
        <a:ext cx="323672" cy="286196"/>
      </dsp:txXfrm>
    </dsp:sp>
    <dsp:sp modelId="{F481D6D0-294F-41D7-B38E-98D2213C1BEE}">
      <dsp:nvSpPr>
        <dsp:cNvPr id="0" name=""/>
        <dsp:cNvSpPr/>
      </dsp:nvSpPr>
      <dsp:spPr>
        <a:xfrm>
          <a:off x="732409" y="1768639"/>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896772" y="1933002"/>
        <a:ext cx="793614" cy="793614"/>
      </dsp:txXfrm>
    </dsp:sp>
    <dsp:sp modelId="{2557682C-3D4E-466B-B0CE-E16FE4D3C0D9}">
      <dsp:nvSpPr>
        <dsp:cNvPr id="0" name=""/>
        <dsp:cNvSpPr/>
      </dsp:nvSpPr>
      <dsp:spPr>
        <a:xfrm rot="13800000">
          <a:off x="2442139" y="1600575"/>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GB" sz="2000" kern="1200"/>
        </a:p>
      </dsp:txBody>
      <dsp:txXfrm rot="10800000">
        <a:off x="2556079" y="1749105"/>
        <a:ext cx="323672" cy="286196"/>
      </dsp:txXfrm>
    </dsp:sp>
    <dsp:sp modelId="{0068AE60-9960-4465-8993-B92BC5D5EFC6}">
      <dsp:nvSpPr>
        <dsp:cNvPr id="0" name=""/>
        <dsp:cNvSpPr/>
      </dsp:nvSpPr>
      <dsp:spPr>
        <a:xfrm>
          <a:off x="1462644" y="503835"/>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1627007" y="668198"/>
        <a:ext cx="793614" cy="7936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3236007" y="2285575"/>
          <a:ext cx="1577987" cy="1577987"/>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kern="1200" dirty="0">
              <a:solidFill>
                <a:schemeClr val="tx1"/>
              </a:solidFill>
            </a:rPr>
            <a:t>Fiction Texts</a:t>
          </a:r>
        </a:p>
      </dsp:txBody>
      <dsp:txXfrm>
        <a:off x="3467098" y="2516666"/>
        <a:ext cx="1115805" cy="1115805"/>
      </dsp:txXfrm>
    </dsp:sp>
    <dsp:sp modelId="{D3105450-1557-4475-959C-6B7CB498C8C2}">
      <dsp:nvSpPr>
        <dsp:cNvPr id="0" name=""/>
        <dsp:cNvSpPr/>
      </dsp:nvSpPr>
      <dsp:spPr>
        <a:xfrm rot="16200000">
          <a:off x="3893678" y="1707680"/>
          <a:ext cx="339092"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GB" sz="2300" kern="1200"/>
        </a:p>
      </dsp:txBody>
      <dsp:txXfrm>
        <a:off x="3944542" y="1865847"/>
        <a:ext cx="237364" cy="321909"/>
      </dsp:txXfrm>
    </dsp:sp>
    <dsp:sp modelId="{A5A79559-C8B2-4DA0-AEDB-8B1E7A319EA0}">
      <dsp:nvSpPr>
        <dsp:cNvPr id="0" name=""/>
        <dsp:cNvSpPr/>
      </dsp:nvSpPr>
      <dsp:spPr>
        <a:xfrm>
          <a:off x="3186762" y="439145"/>
          <a:ext cx="1817841" cy="1207657"/>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Adventure</a:t>
          </a:r>
        </a:p>
      </dsp:txBody>
      <dsp:txXfrm>
        <a:off x="3452979" y="616002"/>
        <a:ext cx="1285407" cy="853943"/>
      </dsp:txXfrm>
    </dsp:sp>
    <dsp:sp modelId="{F6581F65-341F-4CA8-9DA4-952A7FA7945B}">
      <dsp:nvSpPr>
        <dsp:cNvPr id="0" name=""/>
        <dsp:cNvSpPr/>
      </dsp:nvSpPr>
      <dsp:spPr>
        <a:xfrm rot="19228671">
          <a:off x="4713093" y="2079408"/>
          <a:ext cx="386035"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GB" sz="2300" kern="1200"/>
        </a:p>
      </dsp:txBody>
      <dsp:txXfrm>
        <a:off x="4726331" y="2223560"/>
        <a:ext cx="270225" cy="321909"/>
      </dsp:txXfrm>
    </dsp:sp>
    <dsp:sp modelId="{16C5DCA9-80B7-4F94-A7FE-26062CC27EBB}">
      <dsp:nvSpPr>
        <dsp:cNvPr id="0" name=""/>
        <dsp:cNvSpPr/>
      </dsp:nvSpPr>
      <dsp:spPr>
        <a:xfrm>
          <a:off x="4953600" y="901469"/>
          <a:ext cx="1689542"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Mystery</a:t>
          </a:r>
        </a:p>
      </dsp:txBody>
      <dsp:txXfrm>
        <a:off x="5201028" y="1109451"/>
        <a:ext cx="1194686" cy="1004225"/>
      </dsp:txXfrm>
    </dsp:sp>
    <dsp:sp modelId="{9E80DD74-08E0-43A7-8C82-4CBDE45EAF31}">
      <dsp:nvSpPr>
        <dsp:cNvPr id="0" name=""/>
        <dsp:cNvSpPr/>
      </dsp:nvSpPr>
      <dsp:spPr>
        <a:xfrm>
          <a:off x="4968051" y="2806311"/>
          <a:ext cx="371135"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GB" sz="2300" kern="1200"/>
        </a:p>
      </dsp:txBody>
      <dsp:txXfrm>
        <a:off x="4968051" y="2913614"/>
        <a:ext cx="259795" cy="321909"/>
      </dsp:txXfrm>
    </dsp:sp>
    <dsp:sp modelId="{5A5E761C-FCAF-4DE6-B792-23EC9B8874CD}">
      <dsp:nvSpPr>
        <dsp:cNvPr id="0" name=""/>
        <dsp:cNvSpPr/>
      </dsp:nvSpPr>
      <dsp:spPr>
        <a:xfrm>
          <a:off x="5514250" y="2364474"/>
          <a:ext cx="1848972"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Fantasy</a:t>
          </a:r>
        </a:p>
      </dsp:txBody>
      <dsp:txXfrm>
        <a:off x="5785026" y="2572456"/>
        <a:ext cx="1307420" cy="1004225"/>
      </dsp:txXfrm>
    </dsp:sp>
    <dsp:sp modelId="{98636F48-1781-40FE-8EBF-25B5B22F36DC}">
      <dsp:nvSpPr>
        <dsp:cNvPr id="0" name=""/>
        <dsp:cNvSpPr/>
      </dsp:nvSpPr>
      <dsp:spPr>
        <a:xfrm rot="2622591">
          <a:off x="4660654" y="3607341"/>
          <a:ext cx="404579"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GB" sz="2300" kern="1200"/>
        </a:p>
      </dsp:txBody>
      <dsp:txXfrm>
        <a:off x="4677474" y="3672709"/>
        <a:ext cx="283205" cy="321909"/>
      </dsp:txXfrm>
    </dsp:sp>
    <dsp:sp modelId="{F4F929DB-D254-4288-9FAA-86A35B5B66DC}">
      <dsp:nvSpPr>
        <dsp:cNvPr id="0" name=""/>
        <dsp:cNvSpPr/>
      </dsp:nvSpPr>
      <dsp:spPr>
        <a:xfrm>
          <a:off x="4785199" y="4032442"/>
          <a:ext cx="1749119" cy="120974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Legends, myths</a:t>
          </a:r>
        </a:p>
      </dsp:txBody>
      <dsp:txXfrm>
        <a:off x="5041352" y="4209605"/>
        <a:ext cx="1236813" cy="855419"/>
      </dsp:txXfrm>
    </dsp:sp>
    <dsp:sp modelId="{2F2C51BD-2ADC-4404-A158-0FF738BE439A}">
      <dsp:nvSpPr>
        <dsp:cNvPr id="0" name=""/>
        <dsp:cNvSpPr/>
      </dsp:nvSpPr>
      <dsp:spPr>
        <a:xfrm rot="5349794">
          <a:off x="3845008" y="3955318"/>
          <a:ext cx="393550"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GB" sz="2300" kern="1200"/>
        </a:p>
      </dsp:txBody>
      <dsp:txXfrm>
        <a:off x="3903178" y="4003595"/>
        <a:ext cx="275485" cy="321909"/>
      </dsp:txXfrm>
    </dsp:sp>
    <dsp:sp modelId="{9268303E-9391-425F-821D-2F812B77DFE2}">
      <dsp:nvSpPr>
        <dsp:cNvPr id="0" name=""/>
        <dsp:cNvSpPr/>
      </dsp:nvSpPr>
      <dsp:spPr>
        <a:xfrm>
          <a:off x="3347644" y="4605871"/>
          <a:ext cx="1420189"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Fairy tales</a:t>
          </a:r>
        </a:p>
      </dsp:txBody>
      <dsp:txXfrm>
        <a:off x="3555626" y="4813853"/>
        <a:ext cx="1004225" cy="1004225"/>
      </dsp:txXfrm>
    </dsp:sp>
    <dsp:sp modelId="{AEF0E632-D040-4AE6-83F7-A7A71CE7178B}">
      <dsp:nvSpPr>
        <dsp:cNvPr id="0" name=""/>
        <dsp:cNvSpPr/>
      </dsp:nvSpPr>
      <dsp:spPr>
        <a:xfrm rot="8062132">
          <a:off x="3095956" y="3586859"/>
          <a:ext cx="331011"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GB" sz="2300" kern="1200"/>
        </a:p>
      </dsp:txBody>
      <dsp:txXfrm rot="10800000">
        <a:off x="3180328" y="3658668"/>
        <a:ext cx="231708" cy="321909"/>
      </dsp:txXfrm>
    </dsp:sp>
    <dsp:sp modelId="{256DD052-4932-4830-B880-1CE90689F9AD}">
      <dsp:nvSpPr>
        <dsp:cNvPr id="0" name=""/>
        <dsp:cNvSpPr/>
      </dsp:nvSpPr>
      <dsp:spPr>
        <a:xfrm>
          <a:off x="1493757" y="3953627"/>
          <a:ext cx="1953441"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Science Fiction</a:t>
          </a:r>
        </a:p>
      </dsp:txBody>
      <dsp:txXfrm>
        <a:off x="1779832" y="4161609"/>
        <a:ext cx="1381291" cy="1004225"/>
      </dsp:txXfrm>
    </dsp:sp>
    <dsp:sp modelId="{BD2A6075-D75B-4FA5-BDB4-0BFE41D906AA}">
      <dsp:nvSpPr>
        <dsp:cNvPr id="0" name=""/>
        <dsp:cNvSpPr/>
      </dsp:nvSpPr>
      <dsp:spPr>
        <a:xfrm rot="10800000">
          <a:off x="2807659" y="2806311"/>
          <a:ext cx="302699"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GB" sz="2300" kern="1200"/>
        </a:p>
      </dsp:txBody>
      <dsp:txXfrm rot="10800000">
        <a:off x="2898469" y="2913614"/>
        <a:ext cx="211889" cy="321909"/>
      </dsp:txXfrm>
    </dsp:sp>
    <dsp:sp modelId="{8FF7061D-3A08-4294-956C-A5107F896697}">
      <dsp:nvSpPr>
        <dsp:cNvPr id="0" name=""/>
        <dsp:cNvSpPr/>
      </dsp:nvSpPr>
      <dsp:spPr>
        <a:xfrm>
          <a:off x="557656" y="2364474"/>
          <a:ext cx="2107219"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Historical fiction</a:t>
          </a:r>
        </a:p>
      </dsp:txBody>
      <dsp:txXfrm>
        <a:off x="866251" y="2572456"/>
        <a:ext cx="1490029" cy="1004225"/>
      </dsp:txXfrm>
    </dsp:sp>
    <dsp:sp modelId="{2557682C-3D4E-466B-B0CE-E16FE4D3C0D9}">
      <dsp:nvSpPr>
        <dsp:cNvPr id="0" name=""/>
        <dsp:cNvSpPr/>
      </dsp:nvSpPr>
      <dsp:spPr>
        <a:xfrm rot="12988755">
          <a:off x="2639334" y="2006493"/>
          <a:ext cx="607912"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GB" sz="2300" kern="1200"/>
        </a:p>
      </dsp:txBody>
      <dsp:txXfrm rot="10800000">
        <a:off x="2784520" y="2161642"/>
        <a:ext cx="446958" cy="321909"/>
      </dsp:txXfrm>
    </dsp:sp>
    <dsp:sp modelId="{0068AE60-9960-4465-8993-B92BC5D5EFC6}">
      <dsp:nvSpPr>
        <dsp:cNvPr id="0" name=""/>
        <dsp:cNvSpPr/>
      </dsp:nvSpPr>
      <dsp:spPr>
        <a:xfrm>
          <a:off x="309599" y="504054"/>
          <a:ext cx="2642730" cy="1600723"/>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Play scripts, film narratives, dialogue</a:t>
          </a:r>
        </a:p>
      </dsp:txBody>
      <dsp:txXfrm>
        <a:off x="696618" y="738474"/>
        <a:ext cx="1868692" cy="11318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652216" y="1943008"/>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GB" sz="2200" kern="1200" dirty="0">
              <a:solidFill>
                <a:schemeClr val="tx1"/>
              </a:solidFill>
            </a:rPr>
            <a:t>Non- Fiction Texts</a:t>
          </a:r>
        </a:p>
      </dsp:txBody>
      <dsp:txXfrm>
        <a:off x="2855241" y="2146033"/>
        <a:ext cx="980292" cy="980292"/>
      </dsp:txXfrm>
    </dsp:sp>
    <dsp:sp modelId="{D3105450-1557-4475-959C-6B7CB498C8C2}">
      <dsp:nvSpPr>
        <dsp:cNvPr id="0" name=""/>
        <dsp:cNvSpPr/>
      </dsp:nvSpPr>
      <dsp:spPr>
        <a:xfrm rot="16200000">
          <a:off x="3198870" y="1439174"/>
          <a:ext cx="293036"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3242826" y="1577401"/>
        <a:ext cx="205125" cy="282814"/>
      </dsp:txXfrm>
    </dsp:sp>
    <dsp:sp modelId="{A5A79559-C8B2-4DA0-AEDB-8B1E7A319EA0}">
      <dsp:nvSpPr>
        <dsp:cNvPr id="0" name=""/>
        <dsp:cNvSpPr/>
      </dsp:nvSpPr>
      <dsp:spPr>
        <a:xfrm>
          <a:off x="2536873" y="3767"/>
          <a:ext cx="1617030"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2773682" y="206792"/>
        <a:ext cx="1143412" cy="980292"/>
      </dsp:txXfrm>
    </dsp:sp>
    <dsp:sp modelId="{F6581F65-341F-4CA8-9DA4-952A7FA7945B}">
      <dsp:nvSpPr>
        <dsp:cNvPr id="0" name=""/>
        <dsp:cNvSpPr/>
      </dsp:nvSpPr>
      <dsp:spPr>
        <a:xfrm rot="19752318">
          <a:off x="4006633" y="1937853"/>
          <a:ext cx="230034"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4011498" y="2049789"/>
        <a:ext cx="161024" cy="282814"/>
      </dsp:txXfrm>
    </dsp:sp>
    <dsp:sp modelId="{16C5DCA9-80B7-4F94-A7FE-26062CC27EBB}">
      <dsp:nvSpPr>
        <dsp:cNvPr id="0" name=""/>
        <dsp:cNvSpPr/>
      </dsp:nvSpPr>
      <dsp:spPr>
        <a:xfrm>
          <a:off x="4115592" y="936099"/>
          <a:ext cx="183851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4384836" y="1139124"/>
        <a:ext cx="1300024" cy="980292"/>
      </dsp:txXfrm>
    </dsp:sp>
    <dsp:sp modelId="{9E80DD74-08E0-43A7-8C82-4CBDE45EAF31}">
      <dsp:nvSpPr>
        <dsp:cNvPr id="0" name=""/>
        <dsp:cNvSpPr/>
      </dsp:nvSpPr>
      <dsp:spPr>
        <a:xfrm rot="1800000">
          <a:off x="4015148" y="2855737"/>
          <a:ext cx="237462"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4019920" y="2932198"/>
        <a:ext cx="166223" cy="282814"/>
      </dsp:txXfrm>
    </dsp:sp>
    <dsp:sp modelId="{5A5E761C-FCAF-4DE6-B792-23EC9B8874CD}">
      <dsp:nvSpPr>
        <dsp:cNvPr id="0" name=""/>
        <dsp:cNvSpPr/>
      </dsp:nvSpPr>
      <dsp:spPr>
        <a:xfrm>
          <a:off x="4179636" y="2912629"/>
          <a:ext cx="1690367"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4427185" y="3115654"/>
        <a:ext cx="1195269" cy="980292"/>
      </dsp:txXfrm>
    </dsp:sp>
    <dsp:sp modelId="{98636F48-1781-40FE-8EBF-25B5B22F36DC}">
      <dsp:nvSpPr>
        <dsp:cNvPr id="0" name=""/>
        <dsp:cNvSpPr/>
      </dsp:nvSpPr>
      <dsp:spPr>
        <a:xfrm rot="5400000">
          <a:off x="3198870" y="3361828"/>
          <a:ext cx="293036"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3242826" y="3412144"/>
        <a:ext cx="205125" cy="282814"/>
      </dsp:txXfrm>
    </dsp:sp>
    <dsp:sp modelId="{F4F929DB-D254-4288-9FAA-86A35B5B66DC}">
      <dsp:nvSpPr>
        <dsp:cNvPr id="0" name=""/>
        <dsp:cNvSpPr/>
      </dsp:nvSpPr>
      <dsp:spPr>
        <a:xfrm>
          <a:off x="2312257" y="3882249"/>
          <a:ext cx="2066260"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2614854" y="4085274"/>
        <a:ext cx="1461066" cy="980292"/>
      </dsp:txXfrm>
    </dsp:sp>
    <dsp:sp modelId="{BD2A6075-D75B-4FA5-BDB4-0BFE41D906AA}">
      <dsp:nvSpPr>
        <dsp:cNvPr id="0" name=""/>
        <dsp:cNvSpPr/>
      </dsp:nvSpPr>
      <dsp:spPr>
        <a:xfrm rot="9356418">
          <a:off x="2261508" y="2809058"/>
          <a:ext cx="337625"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10800000">
        <a:off x="2358395" y="2882682"/>
        <a:ext cx="236338" cy="282814"/>
      </dsp:txXfrm>
    </dsp:sp>
    <dsp:sp modelId="{8FF7061D-3A08-4294-956C-A5107F896697}">
      <dsp:nvSpPr>
        <dsp:cNvPr id="0" name=""/>
        <dsp:cNvSpPr/>
      </dsp:nvSpPr>
      <dsp:spPr>
        <a:xfrm>
          <a:off x="589707" y="2808311"/>
          <a:ext cx="163523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829181" y="3011336"/>
        <a:ext cx="1156284" cy="980292"/>
      </dsp:txXfrm>
    </dsp:sp>
    <dsp:sp modelId="{2557682C-3D4E-466B-B0CE-E16FE4D3C0D9}">
      <dsp:nvSpPr>
        <dsp:cNvPr id="0" name=""/>
        <dsp:cNvSpPr/>
      </dsp:nvSpPr>
      <dsp:spPr>
        <a:xfrm rot="12600000">
          <a:off x="2409188" y="1935008"/>
          <a:ext cx="259881"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10800000">
        <a:off x="2481929" y="2048770"/>
        <a:ext cx="181917" cy="282814"/>
      </dsp:txXfrm>
    </dsp:sp>
    <dsp:sp modelId="{0068AE60-9960-4465-8993-B92BC5D5EFC6}">
      <dsp:nvSpPr>
        <dsp:cNvPr id="0" name=""/>
        <dsp:cNvSpPr/>
      </dsp:nvSpPr>
      <dsp:spPr>
        <a:xfrm>
          <a:off x="885285" y="973387"/>
          <a:ext cx="1561340"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1113938" y="1176412"/>
        <a:ext cx="1104034" cy="9802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803910" y="1943008"/>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GB" sz="2200" kern="1200" dirty="0">
              <a:solidFill>
                <a:schemeClr val="tx1"/>
              </a:solidFill>
            </a:rPr>
            <a:t>Non- Fiction Texts</a:t>
          </a:r>
        </a:p>
      </dsp:txBody>
      <dsp:txXfrm>
        <a:off x="3006935" y="2146033"/>
        <a:ext cx="980292" cy="980292"/>
      </dsp:txXfrm>
    </dsp:sp>
    <dsp:sp modelId="{D3105450-1557-4475-959C-6B7CB498C8C2}">
      <dsp:nvSpPr>
        <dsp:cNvPr id="0" name=""/>
        <dsp:cNvSpPr/>
      </dsp:nvSpPr>
      <dsp:spPr>
        <a:xfrm rot="16200000">
          <a:off x="3350563" y="1439174"/>
          <a:ext cx="293036"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3394519" y="1577401"/>
        <a:ext cx="205125" cy="282814"/>
      </dsp:txXfrm>
    </dsp:sp>
    <dsp:sp modelId="{A5A79559-C8B2-4DA0-AEDB-8B1E7A319EA0}">
      <dsp:nvSpPr>
        <dsp:cNvPr id="0" name=""/>
        <dsp:cNvSpPr/>
      </dsp:nvSpPr>
      <dsp:spPr>
        <a:xfrm>
          <a:off x="2385650" y="3767"/>
          <a:ext cx="2222861"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Discussion</a:t>
          </a:r>
        </a:p>
      </dsp:txBody>
      <dsp:txXfrm>
        <a:off x="2711180" y="206792"/>
        <a:ext cx="1571801" cy="980292"/>
      </dsp:txXfrm>
    </dsp:sp>
    <dsp:sp modelId="{F6581F65-341F-4CA8-9DA4-952A7FA7945B}">
      <dsp:nvSpPr>
        <dsp:cNvPr id="0" name=""/>
        <dsp:cNvSpPr/>
      </dsp:nvSpPr>
      <dsp:spPr>
        <a:xfrm rot="20073006">
          <a:off x="4203047" y="2006147"/>
          <a:ext cx="245357"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4206618" y="2116233"/>
        <a:ext cx="171750" cy="282814"/>
      </dsp:txXfrm>
    </dsp:sp>
    <dsp:sp modelId="{16C5DCA9-80B7-4F94-A7FE-26062CC27EBB}">
      <dsp:nvSpPr>
        <dsp:cNvPr id="0" name=""/>
        <dsp:cNvSpPr/>
      </dsp:nvSpPr>
      <dsp:spPr>
        <a:xfrm>
          <a:off x="4273697" y="1008116"/>
          <a:ext cx="237569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Explanation</a:t>
          </a:r>
        </a:p>
      </dsp:txBody>
      <dsp:txXfrm>
        <a:off x="4621609" y="1211141"/>
        <a:ext cx="1679868" cy="980292"/>
      </dsp:txXfrm>
    </dsp:sp>
    <dsp:sp modelId="{9E80DD74-08E0-43A7-8C82-4CBDE45EAF31}">
      <dsp:nvSpPr>
        <dsp:cNvPr id="0" name=""/>
        <dsp:cNvSpPr/>
      </dsp:nvSpPr>
      <dsp:spPr>
        <a:xfrm rot="1480788">
          <a:off x="4188945" y="2761405"/>
          <a:ext cx="187053"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4191508" y="2843960"/>
        <a:ext cx="130937" cy="282814"/>
      </dsp:txXfrm>
    </dsp:sp>
    <dsp:sp modelId="{5A5E761C-FCAF-4DE6-B792-23EC9B8874CD}">
      <dsp:nvSpPr>
        <dsp:cNvPr id="0" name=""/>
        <dsp:cNvSpPr/>
      </dsp:nvSpPr>
      <dsp:spPr>
        <a:xfrm>
          <a:off x="4193792" y="2808312"/>
          <a:ext cx="2372683"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Instructions</a:t>
          </a:r>
        </a:p>
      </dsp:txBody>
      <dsp:txXfrm>
        <a:off x="4541263" y="3011337"/>
        <a:ext cx="1677741" cy="980292"/>
      </dsp:txXfrm>
    </dsp:sp>
    <dsp:sp modelId="{98636F48-1781-40FE-8EBF-25B5B22F36DC}">
      <dsp:nvSpPr>
        <dsp:cNvPr id="0" name=""/>
        <dsp:cNvSpPr/>
      </dsp:nvSpPr>
      <dsp:spPr>
        <a:xfrm rot="5400000">
          <a:off x="3350563" y="3361828"/>
          <a:ext cx="293036"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a:off x="3394519" y="3412144"/>
        <a:ext cx="205125" cy="282814"/>
      </dsp:txXfrm>
    </dsp:sp>
    <dsp:sp modelId="{F4F929DB-D254-4288-9FAA-86A35B5B66DC}">
      <dsp:nvSpPr>
        <dsp:cNvPr id="0" name=""/>
        <dsp:cNvSpPr/>
      </dsp:nvSpPr>
      <dsp:spPr>
        <a:xfrm>
          <a:off x="2463951" y="3882249"/>
          <a:ext cx="2066260"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Persuasion</a:t>
          </a:r>
        </a:p>
      </dsp:txBody>
      <dsp:txXfrm>
        <a:off x="2766548" y="4085274"/>
        <a:ext cx="1461066" cy="980292"/>
      </dsp:txXfrm>
    </dsp:sp>
    <dsp:sp modelId="{BD2A6075-D75B-4FA5-BDB4-0BFE41D906AA}">
      <dsp:nvSpPr>
        <dsp:cNvPr id="0" name=""/>
        <dsp:cNvSpPr/>
      </dsp:nvSpPr>
      <dsp:spPr>
        <a:xfrm rot="9486122">
          <a:off x="2610175" y="2720686"/>
          <a:ext cx="180678"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10800000">
        <a:off x="2662423" y="2804849"/>
        <a:ext cx="126475" cy="282814"/>
      </dsp:txXfrm>
    </dsp:sp>
    <dsp:sp modelId="{8FF7061D-3A08-4294-956C-A5107F896697}">
      <dsp:nvSpPr>
        <dsp:cNvPr id="0" name=""/>
        <dsp:cNvSpPr/>
      </dsp:nvSpPr>
      <dsp:spPr>
        <a:xfrm>
          <a:off x="0" y="2664302"/>
          <a:ext cx="2779187" cy="1637991"/>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Non-chronological reports</a:t>
          </a:r>
        </a:p>
      </dsp:txBody>
      <dsp:txXfrm>
        <a:off x="407003" y="2904180"/>
        <a:ext cx="1965181" cy="1158235"/>
      </dsp:txXfrm>
    </dsp:sp>
    <dsp:sp modelId="{2557682C-3D4E-466B-B0CE-E16FE4D3C0D9}">
      <dsp:nvSpPr>
        <dsp:cNvPr id="0" name=""/>
        <dsp:cNvSpPr/>
      </dsp:nvSpPr>
      <dsp:spPr>
        <a:xfrm rot="12600000">
          <a:off x="2633827" y="1960830"/>
          <a:ext cx="203443"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10800000">
        <a:off x="2690772" y="2070359"/>
        <a:ext cx="142410" cy="282814"/>
      </dsp:txXfrm>
    </dsp:sp>
    <dsp:sp modelId="{0068AE60-9960-4465-8993-B92BC5D5EFC6}">
      <dsp:nvSpPr>
        <dsp:cNvPr id="0" name=""/>
        <dsp:cNvSpPr/>
      </dsp:nvSpPr>
      <dsp:spPr>
        <a:xfrm>
          <a:off x="864095" y="973387"/>
          <a:ext cx="1907108"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Recounts</a:t>
          </a:r>
        </a:p>
      </dsp:txBody>
      <dsp:txXfrm>
        <a:off x="1143385" y="1176412"/>
        <a:ext cx="1348528" cy="9802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650800" y="2090030"/>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GB" sz="2900" kern="1200" dirty="0">
              <a:solidFill>
                <a:schemeClr val="tx1"/>
              </a:solidFill>
            </a:rPr>
            <a:t>Poetry</a:t>
          </a:r>
        </a:p>
      </dsp:txBody>
      <dsp:txXfrm>
        <a:off x="2869125" y="2308355"/>
        <a:ext cx="1054165" cy="1054165"/>
      </dsp:txXfrm>
    </dsp:sp>
    <dsp:sp modelId="{F6581F65-341F-4CA8-9DA4-952A7FA7945B}">
      <dsp:nvSpPr>
        <dsp:cNvPr id="0" name=""/>
        <dsp:cNvSpPr/>
      </dsp:nvSpPr>
      <dsp:spPr>
        <a:xfrm rot="15984022">
          <a:off x="3175659" y="1553406"/>
          <a:ext cx="311681"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en-GB" sz="2100" kern="1200"/>
        </a:p>
      </dsp:txBody>
      <dsp:txXfrm rot="10800000">
        <a:off x="3225346" y="1701441"/>
        <a:ext cx="218177" cy="304127"/>
      </dsp:txXfrm>
    </dsp:sp>
    <dsp:sp modelId="{16C5DCA9-80B7-4F94-A7FE-26062CC27EBB}">
      <dsp:nvSpPr>
        <dsp:cNvPr id="0" name=""/>
        <dsp:cNvSpPr/>
      </dsp:nvSpPr>
      <dsp:spPr>
        <a:xfrm>
          <a:off x="2520278" y="15236"/>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2738603" y="233561"/>
        <a:ext cx="1054165" cy="1054165"/>
      </dsp:txXfrm>
    </dsp:sp>
    <dsp:sp modelId="{98636F48-1781-40FE-8EBF-25B5B22F36DC}">
      <dsp:nvSpPr>
        <dsp:cNvPr id="0" name=""/>
        <dsp:cNvSpPr/>
      </dsp:nvSpPr>
      <dsp:spPr>
        <a:xfrm rot="20498162">
          <a:off x="4215357" y="2259762"/>
          <a:ext cx="303133"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en-GB" sz="2100" kern="1200"/>
        </a:p>
      </dsp:txBody>
      <dsp:txXfrm>
        <a:off x="4217673" y="2375462"/>
        <a:ext cx="212193" cy="304127"/>
      </dsp:txXfrm>
    </dsp:sp>
    <dsp:sp modelId="{F4F929DB-D254-4288-9FAA-86A35B5B66DC}">
      <dsp:nvSpPr>
        <dsp:cNvPr id="0" name=""/>
        <dsp:cNvSpPr/>
      </dsp:nvSpPr>
      <dsp:spPr>
        <a:xfrm>
          <a:off x="4608517" y="1440151"/>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4826842" y="1658476"/>
        <a:ext cx="1054165" cy="1054165"/>
      </dsp:txXfrm>
    </dsp:sp>
    <dsp:sp modelId="{BD2A6075-D75B-4FA5-BDB4-0BFE41D906AA}">
      <dsp:nvSpPr>
        <dsp:cNvPr id="0" name=""/>
        <dsp:cNvSpPr/>
      </dsp:nvSpPr>
      <dsp:spPr>
        <a:xfrm rot="3240000">
          <a:off x="3846309" y="3418839"/>
          <a:ext cx="315796"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en-GB" sz="2100" kern="1200"/>
        </a:p>
      </dsp:txBody>
      <dsp:txXfrm>
        <a:off x="3865835" y="3481891"/>
        <a:ext cx="221057" cy="304127"/>
      </dsp:txXfrm>
    </dsp:sp>
    <dsp:sp modelId="{8FF7061D-3A08-4294-956C-A5107F896697}">
      <dsp:nvSpPr>
        <dsp:cNvPr id="0" name=""/>
        <dsp:cNvSpPr/>
      </dsp:nvSpPr>
      <dsp:spPr>
        <a:xfrm>
          <a:off x="3877306" y="3778171"/>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4095631" y="3996496"/>
        <a:ext cx="1054165" cy="1054165"/>
      </dsp:txXfrm>
    </dsp:sp>
    <dsp:sp modelId="{A96B31D5-3272-45D6-83FD-CEF8CA8818AE}">
      <dsp:nvSpPr>
        <dsp:cNvPr id="0" name=""/>
        <dsp:cNvSpPr/>
      </dsp:nvSpPr>
      <dsp:spPr>
        <a:xfrm rot="7560000">
          <a:off x="2630310" y="3418839"/>
          <a:ext cx="315796"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en-GB" sz="2100" kern="1200"/>
        </a:p>
      </dsp:txBody>
      <dsp:txXfrm rot="10800000">
        <a:off x="2705523" y="3481891"/>
        <a:ext cx="221057" cy="304127"/>
      </dsp:txXfrm>
    </dsp:sp>
    <dsp:sp modelId="{7E80D238-E2B2-463A-8A8F-3D248854EE89}">
      <dsp:nvSpPr>
        <dsp:cNvPr id="0" name=""/>
        <dsp:cNvSpPr/>
      </dsp:nvSpPr>
      <dsp:spPr>
        <a:xfrm>
          <a:off x="1424293" y="3778171"/>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1642618" y="3996496"/>
        <a:ext cx="1054165" cy="1054165"/>
      </dsp:txXfrm>
    </dsp:sp>
    <dsp:sp modelId="{B08BE08E-2201-4DCB-B814-4C712AB69180}">
      <dsp:nvSpPr>
        <dsp:cNvPr id="0" name=""/>
        <dsp:cNvSpPr/>
      </dsp:nvSpPr>
      <dsp:spPr>
        <a:xfrm rot="11880000">
          <a:off x="2254545" y="2262354"/>
          <a:ext cx="315796"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en-GB" sz="2100" kern="1200"/>
        </a:p>
      </dsp:txBody>
      <dsp:txXfrm rot="10800000">
        <a:off x="2346966" y="2378367"/>
        <a:ext cx="221057" cy="304127"/>
      </dsp:txXfrm>
    </dsp:sp>
    <dsp:sp modelId="{BCB7996A-9325-4405-810E-D41BC5F0A6B8}">
      <dsp:nvSpPr>
        <dsp:cNvPr id="0" name=""/>
        <dsp:cNvSpPr/>
      </dsp:nvSpPr>
      <dsp:spPr>
        <a:xfrm>
          <a:off x="666270" y="1445217"/>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solidFill>
              <a:schemeClr val="tx1"/>
            </a:solidFill>
          </a:endParaRPr>
        </a:p>
      </dsp:txBody>
      <dsp:txXfrm>
        <a:off x="884595" y="1663542"/>
        <a:ext cx="1054165" cy="105416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917368" y="2019708"/>
          <a:ext cx="1232943" cy="1232943"/>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GB" sz="2400" kern="1200" dirty="0">
              <a:solidFill>
                <a:schemeClr val="tx1"/>
              </a:solidFill>
            </a:rPr>
            <a:t>Poetry</a:t>
          </a:r>
        </a:p>
      </dsp:txBody>
      <dsp:txXfrm>
        <a:off x="3097928" y="2200268"/>
        <a:ext cx="871823" cy="871823"/>
      </dsp:txXfrm>
    </dsp:sp>
    <dsp:sp modelId="{F6581F65-341F-4CA8-9DA4-952A7FA7945B}">
      <dsp:nvSpPr>
        <dsp:cNvPr id="0" name=""/>
        <dsp:cNvSpPr/>
      </dsp:nvSpPr>
      <dsp:spPr>
        <a:xfrm rot="16128684">
          <a:off x="3346765" y="1476917"/>
          <a:ext cx="335824"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GB" sz="1900" kern="1200"/>
        </a:p>
      </dsp:txBody>
      <dsp:txXfrm rot="10800000">
        <a:off x="3398183" y="1621551"/>
        <a:ext cx="235077" cy="282814"/>
      </dsp:txXfrm>
    </dsp:sp>
    <dsp:sp modelId="{16C5DCA9-80B7-4F94-A7FE-26062CC27EBB}">
      <dsp:nvSpPr>
        <dsp:cNvPr id="0" name=""/>
        <dsp:cNvSpPr/>
      </dsp:nvSpPr>
      <dsp:spPr>
        <a:xfrm>
          <a:off x="2800358" y="151"/>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Free verse</a:t>
          </a:r>
        </a:p>
      </dsp:txBody>
      <dsp:txXfrm>
        <a:off x="3003383" y="203176"/>
        <a:ext cx="980292" cy="980292"/>
      </dsp:txXfrm>
    </dsp:sp>
    <dsp:sp modelId="{98636F48-1781-40FE-8EBF-25B5B22F36DC}">
      <dsp:nvSpPr>
        <dsp:cNvPr id="0" name=""/>
        <dsp:cNvSpPr/>
      </dsp:nvSpPr>
      <dsp:spPr>
        <a:xfrm rot="19800000">
          <a:off x="4165322" y="1939588"/>
          <a:ext cx="333687"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GB" sz="1900" kern="1200"/>
        </a:p>
      </dsp:txBody>
      <dsp:txXfrm>
        <a:off x="4172028" y="2058886"/>
        <a:ext cx="233581" cy="282814"/>
      </dsp:txXfrm>
    </dsp:sp>
    <dsp:sp modelId="{F4F929DB-D254-4288-9FAA-86A35B5B66DC}">
      <dsp:nvSpPr>
        <dsp:cNvPr id="0" name=""/>
        <dsp:cNvSpPr/>
      </dsp:nvSpPr>
      <dsp:spPr>
        <a:xfrm>
          <a:off x="4520101" y="973387"/>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Sonnet</a:t>
          </a:r>
        </a:p>
      </dsp:txBody>
      <dsp:txXfrm>
        <a:off x="4723126" y="1176412"/>
        <a:ext cx="980292" cy="980292"/>
      </dsp:txXfrm>
    </dsp:sp>
    <dsp:sp modelId="{230E1E7E-689C-FD49-BA8C-595923DD793F}">
      <dsp:nvSpPr>
        <dsp:cNvPr id="0" name=""/>
        <dsp:cNvSpPr/>
      </dsp:nvSpPr>
      <dsp:spPr>
        <a:xfrm rot="1741302">
          <a:off x="4171931" y="2846024"/>
          <a:ext cx="329873" cy="471356"/>
        </a:xfrm>
        <a:prstGeom prst="rightArrow">
          <a:avLst>
            <a:gd name="adj1" fmla="val 60000"/>
            <a:gd name="adj2" fmla="val 50000"/>
          </a:avLst>
        </a:prstGeom>
        <a:solidFill>
          <a:schemeClr val="accent3">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a:off x="4178144" y="2916290"/>
        <a:ext cx="230911" cy="282814"/>
      </dsp:txXfrm>
    </dsp:sp>
    <dsp:sp modelId="{B6A1267C-4B0C-9B4C-82DD-5B1459DD6094}">
      <dsp:nvSpPr>
        <dsp:cNvPr id="0" name=""/>
        <dsp:cNvSpPr/>
      </dsp:nvSpPr>
      <dsp:spPr>
        <a:xfrm>
          <a:off x="4530120" y="2880323"/>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Haiku</a:t>
          </a:r>
        </a:p>
      </dsp:txBody>
      <dsp:txXfrm>
        <a:off x="4733145" y="3083348"/>
        <a:ext cx="980292" cy="980292"/>
      </dsp:txXfrm>
    </dsp:sp>
    <dsp:sp modelId="{BD2A6075-D75B-4FA5-BDB4-0BFE41D906AA}">
      <dsp:nvSpPr>
        <dsp:cNvPr id="0" name=""/>
        <dsp:cNvSpPr/>
      </dsp:nvSpPr>
      <dsp:spPr>
        <a:xfrm rot="5400000">
          <a:off x="3366997" y="3322328"/>
          <a:ext cx="333687"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GB" sz="1900" kern="1200"/>
        </a:p>
      </dsp:txBody>
      <dsp:txXfrm>
        <a:off x="3417050" y="3366546"/>
        <a:ext cx="233581" cy="282814"/>
      </dsp:txXfrm>
    </dsp:sp>
    <dsp:sp modelId="{8FF7061D-3A08-4294-956C-A5107F896697}">
      <dsp:nvSpPr>
        <dsp:cNvPr id="0" name=""/>
        <dsp:cNvSpPr/>
      </dsp:nvSpPr>
      <dsp:spPr>
        <a:xfrm>
          <a:off x="2840669" y="3882249"/>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Shape poem</a:t>
          </a:r>
        </a:p>
      </dsp:txBody>
      <dsp:txXfrm>
        <a:off x="3043694" y="4085274"/>
        <a:ext cx="980292" cy="980292"/>
      </dsp:txXfrm>
    </dsp:sp>
    <dsp:sp modelId="{A96B31D5-3272-45D6-83FD-CEF8CA8818AE}">
      <dsp:nvSpPr>
        <dsp:cNvPr id="0" name=""/>
        <dsp:cNvSpPr/>
      </dsp:nvSpPr>
      <dsp:spPr>
        <a:xfrm rot="9000000">
          <a:off x="2690071" y="2818439"/>
          <a:ext cx="239760"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GB" sz="1900" kern="1200"/>
        </a:p>
      </dsp:txBody>
      <dsp:txXfrm rot="10800000">
        <a:off x="2757181" y="2894728"/>
        <a:ext cx="167832" cy="282814"/>
      </dsp:txXfrm>
    </dsp:sp>
    <dsp:sp modelId="{7E80D238-E2B2-463A-8A8F-3D248854EE89}">
      <dsp:nvSpPr>
        <dsp:cNvPr id="0" name=""/>
        <dsp:cNvSpPr/>
      </dsp:nvSpPr>
      <dsp:spPr>
        <a:xfrm>
          <a:off x="885971" y="2912629"/>
          <a:ext cx="1936873"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Limerick</a:t>
          </a:r>
        </a:p>
      </dsp:txBody>
      <dsp:txXfrm>
        <a:off x="1169619" y="3115654"/>
        <a:ext cx="1369577" cy="980292"/>
      </dsp:txXfrm>
    </dsp:sp>
    <dsp:sp modelId="{B08BE08E-2201-4DCB-B814-4C712AB69180}">
      <dsp:nvSpPr>
        <dsp:cNvPr id="0" name=""/>
        <dsp:cNvSpPr/>
      </dsp:nvSpPr>
      <dsp:spPr>
        <a:xfrm rot="12600000">
          <a:off x="2673312" y="1976631"/>
          <a:ext cx="252726"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GB" sz="1900" kern="1200"/>
        </a:p>
      </dsp:txBody>
      <dsp:txXfrm rot="10800000">
        <a:off x="2744051" y="2089857"/>
        <a:ext cx="176908" cy="282814"/>
      </dsp:txXfrm>
    </dsp:sp>
    <dsp:sp modelId="{BCB7996A-9325-4405-810E-D41BC5F0A6B8}">
      <dsp:nvSpPr>
        <dsp:cNvPr id="0" name=""/>
        <dsp:cNvSpPr/>
      </dsp:nvSpPr>
      <dsp:spPr>
        <a:xfrm>
          <a:off x="929717" y="973387"/>
          <a:ext cx="1849381"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a:solidFill>
                <a:schemeClr val="tx1"/>
              </a:solidFill>
            </a:rPr>
            <a:t>Comical poem</a:t>
          </a:r>
        </a:p>
      </dsp:txBody>
      <dsp:txXfrm>
        <a:off x="1200553" y="1176412"/>
        <a:ext cx="1307709" cy="98029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3393606" y="1727915"/>
          <a:ext cx="1181152" cy="118115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GB" sz="2200" kern="1200" dirty="0">
              <a:solidFill>
                <a:schemeClr val="tx1"/>
              </a:solidFill>
            </a:rPr>
            <a:t>Fiction Texts</a:t>
          </a:r>
        </a:p>
      </dsp:txBody>
      <dsp:txXfrm>
        <a:off x="3566582" y="1900891"/>
        <a:ext cx="835200" cy="835200"/>
      </dsp:txXfrm>
    </dsp:sp>
    <dsp:sp modelId="{D3105450-1557-4475-959C-6B7CB498C8C2}">
      <dsp:nvSpPr>
        <dsp:cNvPr id="0" name=""/>
        <dsp:cNvSpPr/>
      </dsp:nvSpPr>
      <dsp:spPr>
        <a:xfrm rot="16119324">
          <a:off x="3818838" y="1205688"/>
          <a:ext cx="351318"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3872772" y="1338689"/>
        <a:ext cx="245923" cy="240955"/>
      </dsp:txXfrm>
    </dsp:sp>
    <dsp:sp modelId="{A5A79559-C8B2-4DA0-AEDB-8B1E7A319EA0}">
      <dsp:nvSpPr>
        <dsp:cNvPr id="0" name=""/>
        <dsp:cNvSpPr/>
      </dsp:nvSpPr>
      <dsp:spPr>
        <a:xfrm>
          <a:off x="3182401" y="161186"/>
          <a:ext cx="1642136" cy="903953"/>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Adventure</a:t>
          </a:r>
        </a:p>
      </dsp:txBody>
      <dsp:txXfrm>
        <a:off x="3422886" y="293567"/>
        <a:ext cx="1161166" cy="639191"/>
      </dsp:txXfrm>
    </dsp:sp>
    <dsp:sp modelId="{F6581F65-341F-4CA8-9DA4-952A7FA7945B}">
      <dsp:nvSpPr>
        <dsp:cNvPr id="0" name=""/>
        <dsp:cNvSpPr/>
      </dsp:nvSpPr>
      <dsp:spPr>
        <a:xfrm rot="19228671">
          <a:off x="4494826" y="1586055"/>
          <a:ext cx="267558"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504001" y="1691913"/>
        <a:ext cx="187291" cy="240955"/>
      </dsp:txXfrm>
    </dsp:sp>
    <dsp:sp modelId="{16C5DCA9-80B7-4F94-A7FE-26062CC27EBB}">
      <dsp:nvSpPr>
        <dsp:cNvPr id="0" name=""/>
        <dsp:cNvSpPr/>
      </dsp:nvSpPr>
      <dsp:spPr>
        <a:xfrm>
          <a:off x="4580375" y="690761"/>
          <a:ext cx="1465141"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Mystery</a:t>
          </a:r>
        </a:p>
      </dsp:txBody>
      <dsp:txXfrm>
        <a:off x="4794940" y="846439"/>
        <a:ext cx="1036011" cy="751680"/>
      </dsp:txXfrm>
    </dsp:sp>
    <dsp:sp modelId="{9E80DD74-08E0-43A7-8C82-4CBDE45EAF31}">
      <dsp:nvSpPr>
        <dsp:cNvPr id="0" name=""/>
        <dsp:cNvSpPr/>
      </dsp:nvSpPr>
      <dsp:spPr>
        <a:xfrm>
          <a:off x="4684450" y="2117695"/>
          <a:ext cx="264257"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684450" y="2198013"/>
        <a:ext cx="184980" cy="240955"/>
      </dsp:txXfrm>
    </dsp:sp>
    <dsp:sp modelId="{5A5E761C-FCAF-4DE6-B792-23EC9B8874CD}">
      <dsp:nvSpPr>
        <dsp:cNvPr id="0" name=""/>
        <dsp:cNvSpPr/>
      </dsp:nvSpPr>
      <dsp:spPr>
        <a:xfrm>
          <a:off x="5073358" y="1786973"/>
          <a:ext cx="1438809"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Fantasy</a:t>
          </a:r>
        </a:p>
      </dsp:txBody>
      <dsp:txXfrm>
        <a:off x="5284067" y="1942651"/>
        <a:ext cx="1017391" cy="751680"/>
      </dsp:txXfrm>
    </dsp:sp>
    <dsp:sp modelId="{98636F48-1781-40FE-8EBF-25B5B22F36DC}">
      <dsp:nvSpPr>
        <dsp:cNvPr id="0" name=""/>
        <dsp:cNvSpPr/>
      </dsp:nvSpPr>
      <dsp:spPr>
        <a:xfrm rot="2622591">
          <a:off x="4459209" y="2714265"/>
          <a:ext cx="298065"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471600" y="2763688"/>
        <a:ext cx="208646" cy="240955"/>
      </dsp:txXfrm>
    </dsp:sp>
    <dsp:sp modelId="{F4F929DB-D254-4288-9FAA-86A35B5B66DC}">
      <dsp:nvSpPr>
        <dsp:cNvPr id="0" name=""/>
        <dsp:cNvSpPr/>
      </dsp:nvSpPr>
      <dsp:spPr>
        <a:xfrm>
          <a:off x="4513513" y="3036678"/>
          <a:ext cx="1391143" cy="90551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Legends, myths</a:t>
          </a:r>
        </a:p>
      </dsp:txBody>
      <dsp:txXfrm>
        <a:off x="4717241" y="3169288"/>
        <a:ext cx="983687" cy="640296"/>
      </dsp:txXfrm>
    </dsp:sp>
    <dsp:sp modelId="{2F2C51BD-2ADC-4404-A158-0FF738BE439A}">
      <dsp:nvSpPr>
        <dsp:cNvPr id="0" name=""/>
        <dsp:cNvSpPr/>
      </dsp:nvSpPr>
      <dsp:spPr>
        <a:xfrm rot="5349794">
          <a:off x="3849009" y="2978584"/>
          <a:ext cx="295493"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3892686" y="3014583"/>
        <a:ext cx="206845" cy="240955"/>
      </dsp:txXfrm>
    </dsp:sp>
    <dsp:sp modelId="{9268303E-9391-425F-821D-2F812B77DFE2}">
      <dsp:nvSpPr>
        <dsp:cNvPr id="0" name=""/>
        <dsp:cNvSpPr/>
      </dsp:nvSpPr>
      <dsp:spPr>
        <a:xfrm>
          <a:off x="3477193" y="3466423"/>
          <a:ext cx="1063036"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Fairy tales</a:t>
          </a:r>
        </a:p>
      </dsp:txBody>
      <dsp:txXfrm>
        <a:off x="3632871" y="3622101"/>
        <a:ext cx="751680" cy="751680"/>
      </dsp:txXfrm>
    </dsp:sp>
    <dsp:sp modelId="{AEF0E632-D040-4AE6-83F7-A7A71CE7178B}">
      <dsp:nvSpPr>
        <dsp:cNvPr id="0" name=""/>
        <dsp:cNvSpPr/>
      </dsp:nvSpPr>
      <dsp:spPr>
        <a:xfrm rot="8424729">
          <a:off x="3034238" y="2692906"/>
          <a:ext cx="508665"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3140899" y="2734836"/>
        <a:ext cx="388188" cy="240955"/>
      </dsp:txXfrm>
    </dsp:sp>
    <dsp:sp modelId="{256DD052-4932-4830-B880-1CE90689F9AD}">
      <dsp:nvSpPr>
        <dsp:cNvPr id="0" name=""/>
        <dsp:cNvSpPr/>
      </dsp:nvSpPr>
      <dsp:spPr>
        <a:xfrm>
          <a:off x="1728189" y="2988332"/>
          <a:ext cx="1606344"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Science Fiction</a:t>
          </a:r>
        </a:p>
      </dsp:txBody>
      <dsp:txXfrm>
        <a:off x="1963433" y="3144010"/>
        <a:ext cx="1135856" cy="751680"/>
      </dsp:txXfrm>
    </dsp:sp>
    <dsp:sp modelId="{BD2A6075-D75B-4FA5-BDB4-0BFE41D906AA}">
      <dsp:nvSpPr>
        <dsp:cNvPr id="0" name=""/>
        <dsp:cNvSpPr/>
      </dsp:nvSpPr>
      <dsp:spPr>
        <a:xfrm rot="10840756">
          <a:off x="2952714" y="2108279"/>
          <a:ext cx="474559"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3073187" y="2189311"/>
        <a:ext cx="354082" cy="240955"/>
      </dsp:txXfrm>
    </dsp:sp>
    <dsp:sp modelId="{8FF7061D-3A08-4294-956C-A5107F896697}">
      <dsp:nvSpPr>
        <dsp:cNvPr id="0" name=""/>
        <dsp:cNvSpPr/>
      </dsp:nvSpPr>
      <dsp:spPr>
        <a:xfrm>
          <a:off x="1152119" y="1764195"/>
          <a:ext cx="1821811"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Historical fiction</a:t>
          </a:r>
        </a:p>
      </dsp:txBody>
      <dsp:txXfrm>
        <a:off x="1418917" y="1919873"/>
        <a:ext cx="1288215" cy="751680"/>
      </dsp:txXfrm>
    </dsp:sp>
    <dsp:sp modelId="{2557682C-3D4E-466B-B0CE-E16FE4D3C0D9}">
      <dsp:nvSpPr>
        <dsp:cNvPr id="0" name=""/>
        <dsp:cNvSpPr/>
      </dsp:nvSpPr>
      <dsp:spPr>
        <a:xfrm rot="12826796">
          <a:off x="2924133" y="1559607"/>
          <a:ext cx="451507"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3034440" y="1673418"/>
        <a:ext cx="331030" cy="240955"/>
      </dsp:txXfrm>
    </dsp:sp>
    <dsp:sp modelId="{0068AE60-9960-4465-8993-B92BC5D5EFC6}">
      <dsp:nvSpPr>
        <dsp:cNvPr id="0" name=""/>
        <dsp:cNvSpPr/>
      </dsp:nvSpPr>
      <dsp:spPr>
        <a:xfrm>
          <a:off x="904648" y="540055"/>
          <a:ext cx="2430995"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kern="1200" dirty="0">
              <a:solidFill>
                <a:schemeClr val="tx1"/>
              </a:solidFill>
            </a:rPr>
            <a:t>Play scripts, film narratives, dialogue</a:t>
          </a:r>
        </a:p>
      </dsp:txBody>
      <dsp:txXfrm>
        <a:off x="1260659" y="695733"/>
        <a:ext cx="1718973" cy="751680"/>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85B500-0E0A-4658-B11C-9AB34B9C589F}" type="datetimeFigureOut">
              <a:rPr lang="en-GB" smtClean="0"/>
              <a:t>03/01/2021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995B99-BE6E-4622-9EB6-A039F04E0D54}" type="slidenum">
              <a:rPr lang="en-GB" smtClean="0"/>
              <a:t>‹#›</a:t>
            </a:fld>
            <a:endParaRPr lang="en-GB"/>
          </a:p>
        </p:txBody>
      </p:sp>
    </p:spTree>
    <p:extLst>
      <p:ext uri="{BB962C8B-B14F-4D97-AF65-F5344CB8AC3E}">
        <p14:creationId xmlns:p14="http://schemas.microsoft.com/office/powerpoint/2010/main" val="2535855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864BD6E5-D7CF-44B8-BFC1-CB613219D005}" type="slidenum">
              <a:rPr lang="en-GB" altLang="en-US"/>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3A4EB8DD-8126-5A49-9845-5F48DC1C77F6}" type="slidenum">
              <a:rPr lang="en-GB" altLang="en-US">
                <a:solidFill>
                  <a:srgbClr val="000000"/>
                </a:solidFill>
              </a:rPr>
              <a:pPr/>
              <a:t>2</a:t>
            </a:fld>
            <a:endParaRPr lang="en-GB" altLang="en-US">
              <a:solidFill>
                <a:srgbClr val="000000"/>
              </a:solidFill>
            </a:endParaRPr>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a:spcBef>
                <a:spcPct val="0"/>
              </a:spcBef>
            </a:pPr>
            <a:endParaRPr lang="en-GB" altLang="en-US">
              <a:latin typeface="Arial" charset="0"/>
              <a:cs typeface="Arial" charset="0"/>
            </a:endParaRPr>
          </a:p>
        </p:txBody>
      </p:sp>
    </p:spTree>
    <p:extLst>
      <p:ext uri="{BB962C8B-B14F-4D97-AF65-F5344CB8AC3E}">
        <p14:creationId xmlns:p14="http://schemas.microsoft.com/office/powerpoint/2010/main" val="1442640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995B99-BE6E-4622-9EB6-A039F04E0D54}" type="slidenum">
              <a:rPr lang="en-GB" smtClean="0"/>
              <a:t>12</a:t>
            </a:fld>
            <a:endParaRPr lang="en-GB"/>
          </a:p>
        </p:txBody>
      </p:sp>
    </p:spTree>
    <p:extLst>
      <p:ext uri="{BB962C8B-B14F-4D97-AF65-F5344CB8AC3E}">
        <p14:creationId xmlns:p14="http://schemas.microsoft.com/office/powerpoint/2010/main" val="1608981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Would be</a:t>
            </a:r>
            <a:r>
              <a:rPr lang="en-US" baseline="0" dirty="0"/>
              <a:t> useful to have this speaking frame printed out for the pupils to have in front of them so they can refer to it. </a:t>
            </a:r>
            <a:endParaRPr lang="en-US" dirty="0"/>
          </a:p>
        </p:txBody>
      </p:sp>
      <p:sp>
        <p:nvSpPr>
          <p:cNvPr id="4" name="Slide Number Placeholder 3"/>
          <p:cNvSpPr>
            <a:spLocks noGrp="1"/>
          </p:cNvSpPr>
          <p:nvPr>
            <p:ph type="sldNum" sz="quarter" idx="10"/>
          </p:nvPr>
        </p:nvSpPr>
        <p:spPr/>
        <p:txBody>
          <a:bodyPr/>
          <a:lstStyle/>
          <a:p>
            <a:fld id="{13995B99-BE6E-4622-9EB6-A039F04E0D54}" type="slidenum">
              <a:rPr lang="en-GB" smtClean="0"/>
              <a:t>14</a:t>
            </a:fld>
            <a:endParaRPr lang="en-GB"/>
          </a:p>
        </p:txBody>
      </p:sp>
    </p:spTree>
    <p:extLst>
      <p:ext uri="{BB962C8B-B14F-4D97-AF65-F5344CB8AC3E}">
        <p14:creationId xmlns:p14="http://schemas.microsoft.com/office/powerpoint/2010/main" val="1735148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972879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282211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1AC3D3-80DA-4187-AC11-2806527CB8BB}"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54547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21AC3D3-80DA-4187-AC11-2806527CB8BB}" type="datetimeFigureOut">
              <a:rPr lang="en-GB" smtClean="0"/>
              <a:t>03/01/2021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036507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21AC3D3-80DA-4187-AC11-2806527CB8BB}" type="datetimeFigureOut">
              <a:rPr lang="en-GB" smtClean="0"/>
              <a:t>03/01/2021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2589564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21AC3D3-80DA-4187-AC11-2806527CB8BB}" type="datetimeFigureOut">
              <a:rPr lang="en-GB" smtClean="0"/>
              <a:t>03/01/2021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213450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1AC3D3-80DA-4187-AC11-2806527CB8BB}" type="datetimeFigureOut">
              <a:rPr lang="en-GB" smtClean="0"/>
              <a:t>03/01/2021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2069425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1AC3D3-80DA-4187-AC11-2806527CB8BB}" type="datetimeFigureOut">
              <a:rPr lang="en-GB" smtClean="0"/>
              <a:t>03/01/2021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909729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1AC3D3-80DA-4187-AC11-2806527CB8BB}" type="datetimeFigureOut">
              <a:rPr lang="en-GB" smtClean="0"/>
              <a:t>03/01/2021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955345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438959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4182024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40"/>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fld id="{06DF0BF0-E640-4002-BAFE-F6EBE8BBD0D0}" type="slidenum">
              <a:rPr lang="en-GB" altLang="en-US"/>
              <a:pPr/>
              <a:t>‹#›</a:t>
            </a:fld>
            <a:endParaRPr lang="en-GB" altLang="en-US"/>
          </a:p>
        </p:txBody>
      </p:sp>
    </p:spTree>
    <p:extLst>
      <p:ext uri="{BB962C8B-B14F-4D97-AF65-F5344CB8AC3E}">
        <p14:creationId xmlns:p14="http://schemas.microsoft.com/office/powerpoint/2010/main" val="366397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1AC3D3-80DA-4187-AC11-2806527CB8BB}" type="datetimeFigureOut">
              <a:rPr lang="en-GB" smtClean="0"/>
              <a:t>03/01/2021</a:t>
            </a:fld>
            <a:endParaRPr lang="en-GB"/>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CE2A90-49D8-46C2-A48C-E9803BAC0EC2}" type="slidenum">
              <a:rPr lang="en-GB" smtClean="0"/>
              <a:t>‹#›</a:t>
            </a:fld>
            <a:endParaRPr lang="en-GB"/>
          </a:p>
        </p:txBody>
      </p:sp>
    </p:spTree>
    <p:extLst>
      <p:ext uri="{BB962C8B-B14F-4D97-AF65-F5344CB8AC3E}">
        <p14:creationId xmlns:p14="http://schemas.microsoft.com/office/powerpoint/2010/main" val="1548509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image" Target="../media/image2.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2.xml"/><Relationship Id="rId7" Type="http://schemas.openxmlformats.org/officeDocument/2006/relationships/image" Target="../media/image1.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3.xml"/><Relationship Id="rId7" Type="http://schemas.openxmlformats.org/officeDocument/2006/relationships/image" Target="../media/image1.jpeg"/><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4.xml"/><Relationship Id="rId7" Type="http://schemas.openxmlformats.org/officeDocument/2006/relationships/image" Target="../media/image6.jpeg"/><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7.tiff"/></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5.xml"/><Relationship Id="rId7" Type="http://schemas.openxmlformats.org/officeDocument/2006/relationships/image" Target="../media/image1.jpeg"/><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6.xml"/><Relationship Id="rId7" Type="http://schemas.openxmlformats.org/officeDocument/2006/relationships/image" Target="../media/image1.jpeg"/><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8.tiff"/></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7.xml"/><Relationship Id="rId7" Type="http://schemas.openxmlformats.org/officeDocument/2006/relationships/image" Target="../media/image1.jpeg"/><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8.xml"/><Relationship Id="rId7" Type="http://schemas.openxmlformats.org/officeDocument/2006/relationships/image" Target="../media/image1.jpeg"/><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tif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png"/><Relationship Id="rId7" Type="http://schemas.openxmlformats.org/officeDocument/2006/relationships/diagramColors" Target="../diagrams/colors9.xml"/><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 Id="rId9" Type="http://schemas.openxmlformats.org/officeDocument/2006/relationships/image" Target="../media/image12.tif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4"/>
          <p:cNvSpPr>
            <a:spLocks noGrp="1"/>
          </p:cNvSpPr>
          <p:nvPr>
            <p:ph type="sldNum" sz="quarter" idx="12"/>
          </p:nvPr>
        </p:nvSpPr>
        <p:spPr>
          <a:noFill/>
        </p:spPr>
        <p:txBody>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fld id="{39C22773-3E03-4C8B-9216-B56D0FE217EA}" type="slidenum">
              <a:rPr lang="en-GB" altLang="en-US" sz="1400" smtClean="0"/>
              <a:pPr>
                <a:spcBef>
                  <a:spcPct val="0"/>
                </a:spcBef>
                <a:buFontTx/>
                <a:buNone/>
              </a:pPr>
              <a:t>1</a:t>
            </a:fld>
            <a:endParaRPr lang="en-GB" altLang="en-US" sz="1400" dirty="0"/>
          </a:p>
        </p:txBody>
      </p:sp>
      <p:sp>
        <p:nvSpPr>
          <p:cNvPr id="2" name="Rectangle 1"/>
          <p:cNvSpPr/>
          <p:nvPr/>
        </p:nvSpPr>
        <p:spPr>
          <a:xfrm>
            <a:off x="1175196" y="2461040"/>
            <a:ext cx="6997204" cy="954107"/>
          </a:xfrm>
          <a:prstGeom prst="rect">
            <a:avLst/>
          </a:prstGeom>
          <a:solidFill>
            <a:srgbClr val="F4F5D7"/>
          </a:solidFill>
          <a:ln>
            <a:solidFill>
              <a:schemeClr val="accent1">
                <a:shade val="50000"/>
              </a:schemeClr>
            </a:solidFill>
          </a:ln>
        </p:spPr>
        <p:txBody>
          <a:bodyPr wrap="square">
            <a:spAutoFit/>
          </a:bodyPr>
          <a:lstStyle/>
          <a:p>
            <a:pPr algn="ctr"/>
            <a:r>
              <a:rPr lang="en-GB" sz="2800" dirty="0"/>
              <a:t>R1g: Can talk about the types of texts they enjoy and that interest them. </a:t>
            </a:r>
          </a:p>
        </p:txBody>
      </p:sp>
      <p:pic>
        <p:nvPicPr>
          <p:cNvPr id="6" name="Picture 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3213" y="1190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691679" y="1312024"/>
            <a:ext cx="5472608" cy="707886"/>
          </a:xfrm>
          <a:prstGeom prst="rect">
            <a:avLst/>
          </a:prstGeom>
          <a:noFill/>
        </p:spPr>
        <p:txBody>
          <a:bodyPr wrap="square" rtlCol="0">
            <a:spAutoFit/>
          </a:bodyPr>
          <a:lstStyle/>
          <a:p>
            <a:pPr algn="ctr"/>
            <a:r>
              <a:rPr lang="en-US" sz="4000" b="1" dirty="0"/>
              <a:t>R1: Child as a Reader </a:t>
            </a:r>
          </a:p>
        </p:txBody>
      </p:sp>
      <p:sp>
        <p:nvSpPr>
          <p:cNvPr id="11" name="TextBox 5"/>
          <p:cNvSpPr txBox="1">
            <a:spLocks noChangeArrowheads="1"/>
          </p:cNvSpPr>
          <p:nvPr/>
        </p:nvSpPr>
        <p:spPr bwMode="auto">
          <a:xfrm>
            <a:off x="2987675" y="4365625"/>
            <a:ext cx="31861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US" altLang="en-US" sz="1600" dirty="0">
                <a:latin typeface="Calibri" charset="0"/>
              </a:rPr>
              <a:t>Commissioned by The </a:t>
            </a:r>
            <a:r>
              <a:rPr lang="en-US" altLang="en-US" sz="1600" dirty="0" err="1">
                <a:latin typeface="Calibri" charset="0"/>
              </a:rPr>
              <a:t>PiXL</a:t>
            </a:r>
            <a:r>
              <a:rPr lang="en-US" altLang="en-US" sz="1600" dirty="0">
                <a:latin typeface="Calibri" charset="0"/>
              </a:rPr>
              <a:t> Club Ltd.</a:t>
            </a:r>
          </a:p>
          <a:p>
            <a:pPr algn="ctr" eaLnBrk="1" hangingPunct="1">
              <a:spcBef>
                <a:spcPct val="0"/>
              </a:spcBef>
              <a:buFontTx/>
              <a:buNone/>
            </a:pPr>
            <a:r>
              <a:rPr lang="en-US" altLang="en-US" sz="1600" dirty="0">
                <a:latin typeface="Calibri" charset="0"/>
              </a:rPr>
              <a:t>May 2019</a:t>
            </a:r>
          </a:p>
        </p:txBody>
      </p:sp>
      <p:sp>
        <p:nvSpPr>
          <p:cNvPr id="4" name="Rectangle 3"/>
          <p:cNvSpPr/>
          <p:nvPr/>
        </p:nvSpPr>
        <p:spPr>
          <a:xfrm>
            <a:off x="2771800" y="6171686"/>
            <a:ext cx="4041043" cy="369332"/>
          </a:xfrm>
          <a:prstGeom prst="rect">
            <a:avLst/>
          </a:prstGeom>
        </p:spPr>
        <p:txBody>
          <a:bodyPr wrap="none">
            <a:spAutoFit/>
          </a:bodyPr>
          <a:lstStyle/>
          <a:p>
            <a:pPr>
              <a:spcBef>
                <a:spcPct val="0"/>
              </a:spcBef>
            </a:pPr>
            <a:r>
              <a:rPr lang="en-GB" altLang="en-US" dirty="0">
                <a:latin typeface="Calibri" charset="0"/>
              </a:rPr>
              <a:t>© Copyright The </a:t>
            </a:r>
            <a:r>
              <a:rPr lang="en-GB" altLang="en-US" dirty="0" err="1">
                <a:latin typeface="Calibri" charset="0"/>
              </a:rPr>
              <a:t>PiXL</a:t>
            </a:r>
            <a:r>
              <a:rPr lang="en-GB" altLang="en-US" dirty="0">
                <a:latin typeface="Calibri" charset="0"/>
              </a:rPr>
              <a:t> Club Limited, 2019</a:t>
            </a:r>
            <a:r>
              <a:rPr lang="en-US" altLang="en-US" dirty="0">
                <a:latin typeface="Calibri" charset="0"/>
              </a:rPr>
              <a:t> </a:t>
            </a:r>
          </a:p>
        </p:txBody>
      </p:sp>
      <p:sp>
        <p:nvSpPr>
          <p:cNvPr id="10" name="Text Box 4">
            <a:extLst>
              <a:ext uri="{FF2B5EF4-FFF2-40B4-BE49-F238E27FC236}">
                <a16:creationId xmlns:a16="http://schemas.microsoft.com/office/drawing/2014/main" xmlns="" id="{124D07CC-3809-43E0-95B0-55002C2C76C6}"/>
              </a:ext>
            </a:extLst>
          </p:cNvPr>
          <p:cNvSpPr txBox="1">
            <a:spLocks noChangeArrowheads="1"/>
          </p:cNvSpPr>
          <p:nvPr/>
        </p:nvSpPr>
        <p:spPr bwMode="auto">
          <a:xfrm>
            <a:off x="1619250" y="4920736"/>
            <a:ext cx="5905500" cy="1250950"/>
          </a:xfrm>
          <a:prstGeom prst="rect">
            <a:avLst/>
          </a:prstGeom>
          <a:solidFill>
            <a:srgbClr val="FFFFFF"/>
          </a:solidFill>
          <a:ln w="38100" cmpd="dbl">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buFontTx/>
              <a:buNone/>
            </a:pPr>
            <a:r>
              <a:rPr lang="en-GB" altLang="en-US" sz="1000">
                <a:latin typeface="Calibri" panose="020F0502020204030204" pitchFamily="34" charset="0"/>
                <a:cs typeface="Calibri" panose="020F0502020204030204"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buFontTx/>
              <a:buNone/>
            </a:pPr>
            <a:r>
              <a:rPr lang="en-GB" altLang="en-US" sz="1000">
                <a:latin typeface="Calibri" panose="020F0502020204030204" pitchFamily="34" charset="0"/>
                <a:cs typeface="Calibri" panose="020F0502020204030204" pitchFamily="34" charset="0"/>
              </a:rPr>
              <a:t>All opinions and contributions are those of the authors. The contents of this resource are not connected with nor endorsed by any other company, organisation or institution.</a:t>
            </a:r>
          </a:p>
          <a:p>
            <a:pPr>
              <a:buFontTx/>
              <a:buNone/>
            </a:pPr>
            <a:r>
              <a:rPr lang="en-GB" altLang="en-US" sz="1000">
                <a:latin typeface="Calibri" panose="020F0502020204030204" pitchFamily="34" charset="0"/>
                <a:cs typeface="Calibri" panose="020F0502020204030204" pitchFamily="34" charset="0"/>
              </a:rPr>
              <a:t>PiXL Club Ltd endeavour to trace and contact copyright owners. If there are any inadvertent omissions or errors in the acknowledgements or usage, this is unintended and PiXL will remedy these on written notification</a:t>
            </a:r>
          </a:p>
        </p:txBody>
      </p:sp>
    </p:spTree>
    <p:extLst>
      <p:ext uri="{BB962C8B-B14F-4D97-AF65-F5344CB8AC3E}">
        <p14:creationId xmlns:p14="http://schemas.microsoft.com/office/powerpoint/2010/main" val="207005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163" y="104775"/>
            <a:ext cx="862012"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Box 6"/>
          <p:cNvSpPr txBox="1">
            <a:spLocks noChangeArrowheads="1"/>
          </p:cNvSpPr>
          <p:nvPr/>
        </p:nvSpPr>
        <p:spPr bwMode="auto">
          <a:xfrm>
            <a:off x="1597025" y="339725"/>
            <a:ext cx="6170613" cy="708025"/>
          </a:xfrm>
          <a:prstGeom prst="rect">
            <a:avLst/>
          </a:prstGeom>
          <a:solidFill>
            <a:srgbClr val="F4F5D7"/>
          </a:solidFill>
          <a:ln>
            <a:noFill/>
          </a:ln>
        </p:spPr>
        <p:txBody>
          <a:bodyPr>
            <a:spAutoFit/>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a:r>
              <a:rPr lang="en-US" altLang="x-none" sz="4000" dirty="0">
                <a:solidFill>
                  <a:srgbClr val="000000"/>
                </a:solidFill>
              </a:rPr>
              <a:t>Vocabulary: </a:t>
            </a:r>
          </a:p>
        </p:txBody>
      </p:sp>
      <p:pic>
        <p:nvPicPr>
          <p:cNvPr id="1946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3213" y="1190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Diagram 7"/>
          <p:cNvGraphicFramePr/>
          <p:nvPr>
            <p:extLst>
              <p:ext uri="{D42A27DB-BD31-4B8C-83A1-F6EECF244321}">
                <p14:modId xmlns:p14="http://schemas.microsoft.com/office/powerpoint/2010/main" val="995732070"/>
              </p:ext>
            </p:extLst>
          </p:nvPr>
        </p:nvGraphicFramePr>
        <p:xfrm>
          <a:off x="683568" y="1486127"/>
          <a:ext cx="8199710" cy="515028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9462"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73775" y="82550"/>
            <a:ext cx="1693863"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1527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583668" y="210084"/>
            <a:ext cx="6120680" cy="86409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dirty="0">
              <a:solidFill>
                <a:schemeClr val="tx1"/>
              </a:solidFill>
            </a:endParaRPr>
          </a:p>
          <a:p>
            <a:pPr algn="ctr"/>
            <a:r>
              <a:rPr lang="en-GB" sz="2700" dirty="0">
                <a:solidFill>
                  <a:schemeClr val="tx1"/>
                </a:solidFill>
              </a:rPr>
              <a:t>Discussing types of texts we enjoy and that interest us </a:t>
            </a:r>
          </a:p>
          <a:p>
            <a:pPr algn="ctr"/>
            <a:endParaRPr lang="en-GB" sz="2500" dirty="0">
              <a:solidFill>
                <a:srgbClr val="282828"/>
              </a:solidFill>
              <a:latin typeface="Calibri" panose="020F0502020204030204" pitchFamily="34" charset="0"/>
            </a:endParaRPr>
          </a:p>
        </p:txBody>
      </p:sp>
      <p:sp>
        <p:nvSpPr>
          <p:cNvPr id="5" name="Rounded Rectangle 8"/>
          <p:cNvSpPr/>
          <p:nvPr/>
        </p:nvSpPr>
        <p:spPr>
          <a:xfrm>
            <a:off x="438727" y="2108807"/>
            <a:ext cx="4853353" cy="4440848"/>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b="1" i="1" dirty="0">
                <a:solidFill>
                  <a:schemeClr val="tx1"/>
                </a:solidFill>
                <a:latin typeface="Calibri" panose="020F0502020204030204" pitchFamily="34" charset="0"/>
              </a:rPr>
              <a:t>Types of text</a:t>
            </a:r>
            <a:endParaRPr lang="en-GB" sz="2500" i="1" dirty="0">
              <a:solidFill>
                <a:schemeClr val="tx1"/>
              </a:solidFill>
              <a:latin typeface="Calibri" panose="020F0502020204030204" pitchFamily="34" charset="0"/>
            </a:endParaRPr>
          </a:p>
          <a:p>
            <a:pPr marL="342900" indent="-342900">
              <a:buFont typeface="Arial" charset="0"/>
              <a:buChar char="•"/>
            </a:pPr>
            <a:r>
              <a:rPr lang="en-GB" sz="2500" i="1" dirty="0">
                <a:solidFill>
                  <a:schemeClr val="tx1"/>
                </a:solidFill>
                <a:latin typeface="Calibri" panose="020F0502020204030204" pitchFamily="34" charset="0"/>
              </a:rPr>
              <a:t>Which types of texts do you know about? </a:t>
            </a:r>
          </a:p>
          <a:p>
            <a:pPr marL="342900" indent="-342900">
              <a:buFont typeface="Arial" charset="0"/>
              <a:buChar char="•"/>
            </a:pPr>
            <a:r>
              <a:rPr lang="en-GB" sz="2500" i="1" dirty="0">
                <a:solidFill>
                  <a:schemeClr val="tx1"/>
                </a:solidFill>
                <a:latin typeface="Calibri" panose="020F0502020204030204" pitchFamily="34" charset="0"/>
              </a:rPr>
              <a:t>How can different types of texts be organised ?</a:t>
            </a:r>
          </a:p>
          <a:p>
            <a:pPr marL="342900" indent="-342900">
              <a:buFont typeface="Arial" charset="0"/>
              <a:buChar char="•"/>
            </a:pPr>
            <a:r>
              <a:rPr lang="en-GB" sz="2500" i="1" dirty="0">
                <a:solidFill>
                  <a:schemeClr val="tx1"/>
                </a:solidFill>
                <a:latin typeface="Calibri" panose="020F0502020204030204" pitchFamily="34" charset="0"/>
              </a:rPr>
              <a:t>Is there a type of text that you particularly like?</a:t>
            </a:r>
          </a:p>
          <a:p>
            <a:pPr marL="342900" indent="-342900">
              <a:buFont typeface="Arial" charset="0"/>
              <a:buChar char="•"/>
            </a:pPr>
            <a:r>
              <a:rPr lang="en-GB" sz="2500" i="1" dirty="0">
                <a:solidFill>
                  <a:schemeClr val="tx1"/>
                </a:solidFill>
                <a:latin typeface="Calibri" panose="020F0502020204030204" pitchFamily="34" charset="0"/>
              </a:rPr>
              <a:t>Within a text type, is there a particular sub-type of text you most enjoy?</a:t>
            </a:r>
          </a:p>
          <a:p>
            <a:r>
              <a:rPr lang="en-GB" sz="2500" i="1" dirty="0">
                <a:solidFill>
                  <a:schemeClr val="tx1"/>
                </a:solidFill>
                <a:latin typeface="Calibri" panose="020F0502020204030204" pitchFamily="34" charset="0"/>
              </a:rPr>
              <a:t>.</a:t>
            </a:r>
          </a:p>
        </p:txBody>
      </p:sp>
      <p:sp>
        <p:nvSpPr>
          <p:cNvPr id="6" name="Rounded Rectangle 5"/>
          <p:cNvSpPr/>
          <p:nvPr/>
        </p:nvSpPr>
        <p:spPr>
          <a:xfrm>
            <a:off x="5940152" y="2125836"/>
            <a:ext cx="2952328" cy="4368840"/>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b="1" i="1" dirty="0">
                <a:solidFill>
                  <a:schemeClr val="tx1"/>
                </a:solidFill>
                <a:latin typeface="Calibri" panose="020F0502020204030204" pitchFamily="34" charset="0"/>
              </a:rPr>
              <a:t>Reasoning</a:t>
            </a:r>
            <a:endParaRPr lang="en-GB" sz="2500" i="1" dirty="0">
              <a:solidFill>
                <a:schemeClr val="tx1"/>
              </a:solidFill>
              <a:latin typeface="Calibri" panose="020F0502020204030204" pitchFamily="34" charset="0"/>
            </a:endParaRPr>
          </a:p>
          <a:p>
            <a:pPr marL="342900" indent="-342900">
              <a:buFont typeface="Arial" charset="0"/>
              <a:buChar char="•"/>
            </a:pPr>
            <a:r>
              <a:rPr lang="en-GB" sz="2400" i="1" dirty="0">
                <a:solidFill>
                  <a:schemeClr val="tx1"/>
                </a:solidFill>
                <a:latin typeface="Calibri" panose="020F0502020204030204" pitchFamily="34" charset="0"/>
              </a:rPr>
              <a:t>Can you explain, compare, contrast and reason about your choices?</a:t>
            </a:r>
          </a:p>
          <a:p>
            <a:endParaRPr lang="en-GB" sz="2400" i="1" dirty="0">
              <a:solidFill>
                <a:schemeClr val="tx1"/>
              </a:solidFill>
              <a:latin typeface="Calibri" panose="020F0502020204030204" pitchFamily="34" charset="0"/>
            </a:endParaRPr>
          </a:p>
          <a:p>
            <a:pPr marL="342900" indent="-342900">
              <a:buFont typeface="Arial" charset="0"/>
              <a:buChar char="•"/>
            </a:pPr>
            <a:r>
              <a:rPr lang="en-GB" sz="2400" i="1" dirty="0">
                <a:solidFill>
                  <a:schemeClr val="tx1"/>
                </a:solidFill>
                <a:latin typeface="Calibri" panose="020F0502020204030204" pitchFamily="34" charset="0"/>
              </a:rPr>
              <a:t>Can you use examples to illustrate your point of view?</a:t>
            </a:r>
          </a:p>
        </p:txBody>
      </p:sp>
      <p:pic>
        <p:nvPicPr>
          <p:cNvPr id="7" name="Picture 9"/>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5"/>
            <a:ext cx="1008112" cy="108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3213" y="1190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88685" y="1231569"/>
            <a:ext cx="7910646" cy="861774"/>
          </a:xfrm>
          <a:prstGeom prst="rect">
            <a:avLst/>
          </a:prstGeom>
          <a:noFill/>
        </p:spPr>
        <p:txBody>
          <a:bodyPr wrap="square" rtlCol="0">
            <a:spAutoFit/>
          </a:bodyPr>
          <a:lstStyle/>
          <a:p>
            <a:pPr algn="ctr"/>
            <a:r>
              <a:rPr lang="en-US" sz="2500" dirty="0"/>
              <a:t>To achieve this we must consider the different text types and also develop our reasoning skills. </a:t>
            </a:r>
          </a:p>
        </p:txBody>
      </p:sp>
    </p:spTree>
    <p:extLst>
      <p:ext uri="{BB962C8B-B14F-4D97-AF65-F5344CB8AC3E}">
        <p14:creationId xmlns:p14="http://schemas.microsoft.com/office/powerpoint/2010/main" val="197849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26700451"/>
              </p:ext>
            </p:extLst>
          </p:nvPr>
        </p:nvGraphicFramePr>
        <p:xfrm>
          <a:off x="899592" y="1268760"/>
          <a:ext cx="7488832"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a:xfrm>
            <a:off x="1527225" y="239363"/>
            <a:ext cx="5976664" cy="1143000"/>
          </a:xfrm>
        </p:spPr>
        <p:txBody>
          <a:bodyPr>
            <a:normAutofit/>
          </a:bodyPr>
          <a:lstStyle/>
          <a:p>
            <a:r>
              <a:rPr lang="en-GB" sz="3000" dirty="0"/>
              <a:t>What are the three main text types?</a:t>
            </a:r>
          </a:p>
        </p:txBody>
      </p:sp>
      <p:pic>
        <p:nvPicPr>
          <p:cNvPr id="5"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40352" y="2393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1411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3493" y="197768"/>
            <a:ext cx="5976664" cy="1143000"/>
          </a:xfrm>
        </p:spPr>
        <p:txBody>
          <a:bodyPr>
            <a:noAutofit/>
          </a:bodyPr>
          <a:lstStyle/>
          <a:p>
            <a:r>
              <a:rPr lang="en-GB" sz="3500" dirty="0"/>
              <a:t>Can you name any sub-types of fiction?</a:t>
            </a:r>
          </a:p>
        </p:txBody>
      </p:sp>
      <p:graphicFrame>
        <p:nvGraphicFramePr>
          <p:cNvPr id="6" name="Diagram 5"/>
          <p:cNvGraphicFramePr/>
          <p:nvPr>
            <p:extLst>
              <p:ext uri="{D42A27DB-BD31-4B8C-83A1-F6EECF244321}">
                <p14:modId xmlns:p14="http://schemas.microsoft.com/office/powerpoint/2010/main" val="1654334333"/>
              </p:ext>
            </p:extLst>
          </p:nvPr>
        </p:nvGraphicFramePr>
        <p:xfrm>
          <a:off x="1115617" y="1412776"/>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40352" y="2393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2575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GB" sz="3000" dirty="0"/>
              <a:t>How many of these were you able to recall?</a:t>
            </a:r>
          </a:p>
        </p:txBody>
      </p:sp>
      <p:graphicFrame>
        <p:nvGraphicFramePr>
          <p:cNvPr id="6" name="Diagram 5"/>
          <p:cNvGraphicFramePr/>
          <p:nvPr>
            <p:extLst>
              <p:ext uri="{D42A27DB-BD31-4B8C-83A1-F6EECF244321}">
                <p14:modId xmlns:p14="http://schemas.microsoft.com/office/powerpoint/2010/main" val="1422193475"/>
              </p:ext>
            </p:extLst>
          </p:nvPr>
        </p:nvGraphicFramePr>
        <p:xfrm>
          <a:off x="611560" y="548680"/>
          <a:ext cx="7920880" cy="62554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1429" y="188640"/>
            <a:ext cx="922179" cy="1013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21833" y="204442"/>
            <a:ext cx="1000737" cy="776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9"/>
          <a:stretch>
            <a:fillRect/>
          </a:stretch>
        </p:blipFill>
        <p:spPr>
          <a:xfrm>
            <a:off x="7187314" y="5254782"/>
            <a:ext cx="1858283" cy="1471424"/>
          </a:xfrm>
          <a:prstGeom prst="rect">
            <a:avLst/>
          </a:prstGeom>
        </p:spPr>
      </p:pic>
    </p:spTree>
    <p:extLst>
      <p:ext uri="{BB962C8B-B14F-4D97-AF65-F5344CB8AC3E}">
        <p14:creationId xmlns:p14="http://schemas.microsoft.com/office/powerpoint/2010/main" val="393483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6192688" cy="1143000"/>
          </a:xfrm>
        </p:spPr>
        <p:txBody>
          <a:bodyPr>
            <a:noAutofit/>
          </a:bodyPr>
          <a:lstStyle/>
          <a:p>
            <a:r>
              <a:rPr lang="en-GB" sz="3500" dirty="0"/>
              <a:t>Can you name any sub-types of non-fiction?</a:t>
            </a:r>
          </a:p>
        </p:txBody>
      </p:sp>
      <p:graphicFrame>
        <p:nvGraphicFramePr>
          <p:cNvPr id="6" name="Diagram 5"/>
          <p:cNvGraphicFramePr/>
          <p:nvPr>
            <p:extLst>
              <p:ext uri="{D42A27DB-BD31-4B8C-83A1-F6EECF244321}">
                <p14:modId xmlns:p14="http://schemas.microsoft.com/office/powerpoint/2010/main" val="1243468006"/>
              </p:ext>
            </p:extLst>
          </p:nvPr>
        </p:nvGraphicFramePr>
        <p:xfrm>
          <a:off x="1691680" y="1443650"/>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7" y="300650"/>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8611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6192688" cy="1143000"/>
          </a:xfrm>
        </p:spPr>
        <p:txBody>
          <a:bodyPr>
            <a:noAutofit/>
          </a:bodyPr>
          <a:lstStyle/>
          <a:p>
            <a:r>
              <a:rPr lang="en-GB" sz="3600" dirty="0"/>
              <a:t>How many of these were you able to recall?</a:t>
            </a:r>
            <a:endParaRPr lang="en-GB" sz="3500" dirty="0"/>
          </a:p>
        </p:txBody>
      </p:sp>
      <p:graphicFrame>
        <p:nvGraphicFramePr>
          <p:cNvPr id="6" name="Diagram 5"/>
          <p:cNvGraphicFramePr/>
          <p:nvPr>
            <p:extLst>
              <p:ext uri="{D42A27DB-BD31-4B8C-83A1-F6EECF244321}">
                <p14:modId xmlns:p14="http://schemas.microsoft.com/office/powerpoint/2010/main" val="67590236"/>
              </p:ext>
            </p:extLst>
          </p:nvPr>
        </p:nvGraphicFramePr>
        <p:xfrm>
          <a:off x="1115617" y="1412776"/>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7" y="300650"/>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9"/>
          <a:stretch>
            <a:fillRect/>
          </a:stretch>
        </p:blipFill>
        <p:spPr>
          <a:xfrm>
            <a:off x="323528" y="1713190"/>
            <a:ext cx="1368152" cy="1685172"/>
          </a:xfrm>
          <a:prstGeom prst="rect">
            <a:avLst/>
          </a:prstGeom>
        </p:spPr>
      </p:pic>
    </p:spTree>
    <p:extLst>
      <p:ext uri="{BB962C8B-B14F-4D97-AF65-F5344CB8AC3E}">
        <p14:creationId xmlns:p14="http://schemas.microsoft.com/office/powerpoint/2010/main" val="4229766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113514"/>
            <a:ext cx="5904656" cy="1143000"/>
          </a:xfrm>
        </p:spPr>
        <p:txBody>
          <a:bodyPr>
            <a:noAutofit/>
          </a:bodyPr>
          <a:lstStyle/>
          <a:p>
            <a:r>
              <a:rPr lang="en-GB" sz="3500" dirty="0"/>
              <a:t>What are the different types of poetry?</a:t>
            </a:r>
          </a:p>
        </p:txBody>
      </p:sp>
      <p:graphicFrame>
        <p:nvGraphicFramePr>
          <p:cNvPr id="6" name="Diagram 5"/>
          <p:cNvGraphicFramePr/>
          <p:nvPr>
            <p:extLst>
              <p:ext uri="{D42A27DB-BD31-4B8C-83A1-F6EECF244321}">
                <p14:modId xmlns:p14="http://schemas.microsoft.com/office/powerpoint/2010/main" val="2071800997"/>
              </p:ext>
            </p:extLst>
          </p:nvPr>
        </p:nvGraphicFramePr>
        <p:xfrm>
          <a:off x="1115617" y="1412776"/>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7" y="300650"/>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6935926" y="4581128"/>
            <a:ext cx="1944216" cy="194170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Can you name any poems you know or enjoy?</a:t>
            </a:r>
          </a:p>
        </p:txBody>
      </p:sp>
    </p:spTree>
    <p:extLst>
      <p:ext uri="{BB962C8B-B14F-4D97-AF65-F5344CB8AC3E}">
        <p14:creationId xmlns:p14="http://schemas.microsoft.com/office/powerpoint/2010/main" val="2009874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113514"/>
            <a:ext cx="5904656" cy="1143000"/>
          </a:xfrm>
        </p:spPr>
        <p:txBody>
          <a:bodyPr>
            <a:noAutofit/>
          </a:bodyPr>
          <a:lstStyle/>
          <a:p>
            <a:r>
              <a:rPr lang="en-GB" sz="3200" dirty="0"/>
              <a:t>How many of these were you able to recall?</a:t>
            </a:r>
            <a:endParaRPr lang="en-GB" sz="3500" dirty="0"/>
          </a:p>
        </p:txBody>
      </p:sp>
      <p:graphicFrame>
        <p:nvGraphicFramePr>
          <p:cNvPr id="6" name="Diagram 5"/>
          <p:cNvGraphicFramePr/>
          <p:nvPr>
            <p:extLst>
              <p:ext uri="{D42A27DB-BD31-4B8C-83A1-F6EECF244321}">
                <p14:modId xmlns:p14="http://schemas.microsoft.com/office/powerpoint/2010/main" val="2025638287"/>
              </p:ext>
            </p:extLst>
          </p:nvPr>
        </p:nvGraphicFramePr>
        <p:xfrm>
          <a:off x="1115617" y="1412776"/>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7" y="300650"/>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8749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8"/>
          <p:cNvSpPr/>
          <p:nvPr/>
        </p:nvSpPr>
        <p:spPr>
          <a:xfrm>
            <a:off x="1731975" y="572054"/>
            <a:ext cx="5648333" cy="86409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500" dirty="0">
                <a:solidFill>
                  <a:schemeClr val="tx1"/>
                </a:solidFill>
              </a:rPr>
              <a:t>How do we most effectively discuss texts we enjoy and that interest us? </a:t>
            </a:r>
          </a:p>
        </p:txBody>
      </p:sp>
      <p:sp>
        <p:nvSpPr>
          <p:cNvPr id="5" name="Rounded Rectangle 4"/>
          <p:cNvSpPr/>
          <p:nvPr/>
        </p:nvSpPr>
        <p:spPr>
          <a:xfrm>
            <a:off x="332045" y="2060848"/>
            <a:ext cx="8486181" cy="2448272"/>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tx1"/>
                </a:solidFill>
              </a:rPr>
              <a:t>We will use a speaking frame to discuss our favourite text type. This will ensure that we are structuring our response correctly and that we appropriately explain and reason why we have made this choice. </a:t>
            </a:r>
          </a:p>
        </p:txBody>
      </p:sp>
      <p:pic>
        <p:nvPicPr>
          <p:cNvPr id="15" name="Picture 9"/>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20080" cy="791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Oval Callout 16"/>
          <p:cNvSpPr/>
          <p:nvPr/>
        </p:nvSpPr>
        <p:spPr>
          <a:xfrm>
            <a:off x="4067944" y="4761833"/>
            <a:ext cx="4615349" cy="1751565"/>
          </a:xfrm>
          <a:prstGeom prst="wedgeEllipseCallou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300" dirty="0">
              <a:solidFill>
                <a:schemeClr val="tx1"/>
              </a:solidFill>
            </a:endParaRPr>
          </a:p>
        </p:txBody>
      </p:sp>
    </p:spTree>
    <p:extLst>
      <p:ext uri="{BB962C8B-B14F-4D97-AF65-F5344CB8AC3E}">
        <p14:creationId xmlns:p14="http://schemas.microsoft.com/office/powerpoint/2010/main" val="1632008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720080" cy="791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566032" y="1842695"/>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text type is</a:t>
            </a:r>
            <a:r>
              <a:rPr lang="mr-IN" sz="2500" dirty="0">
                <a:solidFill>
                  <a:schemeClr val="tx1"/>
                </a:solidFill>
              </a:rPr>
              <a:t>…</a:t>
            </a:r>
            <a:r>
              <a:rPr lang="en-GB" sz="2500" dirty="0">
                <a:solidFill>
                  <a:schemeClr val="tx1"/>
                </a:solidFill>
              </a:rPr>
              <a:t> </a:t>
            </a:r>
          </a:p>
        </p:txBody>
      </p:sp>
      <p:sp>
        <p:nvSpPr>
          <p:cNvPr id="20" name="Rounded Rectangle 19"/>
          <p:cNvSpPr/>
          <p:nvPr/>
        </p:nvSpPr>
        <p:spPr>
          <a:xfrm>
            <a:off x="555948" y="2636912"/>
            <a:ext cx="7848872" cy="1368152"/>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ctr">
              <a:buFont typeface="Arial" charset="0"/>
              <a:buChar char="•"/>
            </a:pPr>
            <a:r>
              <a:rPr lang="en-GB" sz="2500" dirty="0">
                <a:solidFill>
                  <a:schemeClr val="tx1"/>
                </a:solidFill>
              </a:rPr>
              <a:t>Fiction</a:t>
            </a:r>
          </a:p>
          <a:p>
            <a:pPr marL="342900" indent="-342900" algn="ctr">
              <a:buFont typeface="Arial" charset="0"/>
              <a:buChar char="•"/>
            </a:pPr>
            <a:r>
              <a:rPr lang="en-GB" sz="2500" dirty="0">
                <a:solidFill>
                  <a:schemeClr val="tx1"/>
                </a:solidFill>
              </a:rPr>
              <a:t>Non-Fiction</a:t>
            </a:r>
          </a:p>
          <a:p>
            <a:pPr marL="342900" indent="-342900" algn="ctr">
              <a:buFont typeface="Arial" charset="0"/>
              <a:buChar char="•"/>
            </a:pPr>
            <a:r>
              <a:rPr lang="en-GB" sz="2500" dirty="0">
                <a:solidFill>
                  <a:schemeClr val="tx1"/>
                </a:solidFill>
              </a:rPr>
              <a:t>Poetry</a:t>
            </a:r>
          </a:p>
        </p:txBody>
      </p:sp>
      <p:sp>
        <p:nvSpPr>
          <p:cNvPr id="21" name="Rounded Rectangle 20"/>
          <p:cNvSpPr/>
          <p:nvPr/>
        </p:nvSpPr>
        <p:spPr>
          <a:xfrm>
            <a:off x="566032" y="4216830"/>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Because...</a:t>
            </a:r>
            <a:r>
              <a:rPr lang="en-GB" dirty="0">
                <a:solidFill>
                  <a:schemeClr val="tx1"/>
                </a:solidFill>
              </a:rPr>
              <a:t> </a:t>
            </a:r>
          </a:p>
        </p:txBody>
      </p:sp>
      <p:sp>
        <p:nvSpPr>
          <p:cNvPr id="22" name="Rounded Rectangle 21"/>
          <p:cNvSpPr/>
          <p:nvPr/>
        </p:nvSpPr>
        <p:spPr>
          <a:xfrm>
            <a:off x="566032" y="5150805"/>
            <a:ext cx="7848872" cy="1440160"/>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ctr">
              <a:buFont typeface="Arial" pitchFamily="34" charset="0"/>
              <a:buChar char="•"/>
            </a:pPr>
            <a:r>
              <a:rPr lang="en-GB" sz="2500" dirty="0">
                <a:solidFill>
                  <a:schemeClr val="tx1"/>
                </a:solidFill>
              </a:rPr>
              <a:t>I like…</a:t>
            </a:r>
          </a:p>
          <a:p>
            <a:pPr marL="342900" indent="-342900" algn="ctr">
              <a:buFont typeface="Arial" pitchFamily="34" charset="0"/>
              <a:buChar char="•"/>
            </a:pPr>
            <a:r>
              <a:rPr lang="en-GB" sz="2500" dirty="0">
                <a:solidFill>
                  <a:schemeClr val="tx1"/>
                </a:solidFill>
              </a:rPr>
              <a:t>I am interested in…</a:t>
            </a:r>
          </a:p>
          <a:p>
            <a:pPr marL="342900" indent="-342900" algn="ctr">
              <a:buFont typeface="Arial" pitchFamily="34" charset="0"/>
              <a:buChar char="•"/>
            </a:pPr>
            <a:r>
              <a:rPr lang="en-GB" sz="2500" dirty="0">
                <a:solidFill>
                  <a:schemeClr val="tx1"/>
                </a:solidFill>
              </a:rPr>
              <a:t>My favourite thing is…</a:t>
            </a:r>
          </a:p>
        </p:txBody>
      </p:sp>
      <p:sp>
        <p:nvSpPr>
          <p:cNvPr id="4" name="TextBox 3"/>
          <p:cNvSpPr txBox="1"/>
          <p:nvPr/>
        </p:nvSpPr>
        <p:spPr>
          <a:xfrm>
            <a:off x="1600831" y="508269"/>
            <a:ext cx="5779274" cy="1015663"/>
          </a:xfrm>
          <a:prstGeom prst="rect">
            <a:avLst/>
          </a:prstGeom>
          <a:noFill/>
        </p:spPr>
        <p:txBody>
          <a:bodyPr wrap="none" rtlCol="0">
            <a:spAutoFit/>
          </a:bodyPr>
          <a:lstStyle/>
          <a:p>
            <a:r>
              <a:rPr lang="en-US" sz="3000" dirty="0"/>
              <a:t>Speaking frame to discuss </a:t>
            </a:r>
            <a:r>
              <a:rPr lang="en-US" sz="3000" dirty="0" err="1"/>
              <a:t>favourite</a:t>
            </a:r>
            <a:r>
              <a:rPr lang="en-US" sz="3000" dirty="0"/>
              <a:t> </a:t>
            </a:r>
          </a:p>
          <a:p>
            <a:pPr algn="ctr"/>
            <a:r>
              <a:rPr lang="en-US" sz="3000" dirty="0"/>
              <a:t>text type </a:t>
            </a:r>
          </a:p>
        </p:txBody>
      </p:sp>
    </p:spTree>
    <p:extLst>
      <p:ext uri="{BB962C8B-B14F-4D97-AF65-F5344CB8AC3E}">
        <p14:creationId xmlns:p14="http://schemas.microsoft.com/office/powerpoint/2010/main" val="3744633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60172" y="4684878"/>
            <a:ext cx="2231916" cy="1485239"/>
          </a:xfrm>
          <a:prstGeom prst="rect">
            <a:avLst/>
          </a:prstGeom>
        </p:spPr>
      </p:pic>
      <p:sp>
        <p:nvSpPr>
          <p:cNvPr id="3" name="Rounded Rectangle 8"/>
          <p:cNvSpPr/>
          <p:nvPr/>
        </p:nvSpPr>
        <p:spPr>
          <a:xfrm>
            <a:off x="1727797" y="158086"/>
            <a:ext cx="5648333" cy="864095"/>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Practise</a:t>
            </a:r>
          </a:p>
        </p:txBody>
      </p:sp>
      <p:sp>
        <p:nvSpPr>
          <p:cNvPr id="5" name="Rounded Rectangle 4"/>
          <p:cNvSpPr/>
          <p:nvPr/>
        </p:nvSpPr>
        <p:spPr>
          <a:xfrm>
            <a:off x="308874" y="1286552"/>
            <a:ext cx="8486181" cy="1089256"/>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Let’s try some examples, referring closely to the speaking frame which we have discussed.</a:t>
            </a:r>
          </a:p>
        </p:txBody>
      </p:sp>
      <p:sp>
        <p:nvSpPr>
          <p:cNvPr id="16" name="Rounded Rectangle 15"/>
          <p:cNvSpPr/>
          <p:nvPr/>
        </p:nvSpPr>
        <p:spPr>
          <a:xfrm>
            <a:off x="342675" y="5877272"/>
            <a:ext cx="8486181" cy="792088"/>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My favourite text type is poetry because I like to read the funny poems that make me laugh.</a:t>
            </a:r>
          </a:p>
        </p:txBody>
      </p:sp>
      <p:sp>
        <p:nvSpPr>
          <p:cNvPr id="17" name="Rounded Rectangle 16"/>
          <p:cNvSpPr/>
          <p:nvPr/>
        </p:nvSpPr>
        <p:spPr>
          <a:xfrm>
            <a:off x="308874" y="2640178"/>
            <a:ext cx="8486181" cy="932837"/>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My favourite text type is fiction because I like to escape from reality and imagine myself in another world. </a:t>
            </a: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8995"/>
            <a:ext cx="793552" cy="872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08874" y="3868094"/>
            <a:ext cx="8486181" cy="1217090"/>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My favourite text type is non-fiction because my favourite thing is Formula 1 and I want to know as much as I can about racing cars.</a:t>
            </a:r>
          </a:p>
        </p:txBody>
      </p:sp>
    </p:spTree>
    <p:extLst>
      <p:ext uri="{BB962C8B-B14F-4D97-AF65-F5344CB8AC3E}">
        <p14:creationId xmlns:p14="http://schemas.microsoft.com/office/powerpoint/2010/main" val="1152381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1115616" y="188640"/>
            <a:ext cx="6336704" cy="6480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600" dirty="0">
                <a:solidFill>
                  <a:schemeClr val="tx1"/>
                </a:solidFill>
              </a:rPr>
              <a:t>Now that we have explored and identified our favourite text types, we need to be able to talk about them in more detail. </a:t>
            </a:r>
            <a:endParaRPr lang="en-GB" sz="2600" dirty="0">
              <a:solidFill>
                <a:srgbClr val="282828"/>
              </a:solidFill>
            </a:endParaRPr>
          </a:p>
          <a:p>
            <a:endParaRPr lang="en-GB" sz="2500" i="1" dirty="0">
              <a:solidFill>
                <a:schemeClr val="tx1"/>
              </a:solidFill>
              <a:latin typeface="Calibri" panose="020F0502020204030204" pitchFamily="34" charset="0"/>
            </a:endParaRPr>
          </a:p>
        </p:txBody>
      </p:sp>
      <p:sp>
        <p:nvSpPr>
          <p:cNvPr id="6" name="Rounded Rectangle 5"/>
          <p:cNvSpPr/>
          <p:nvPr/>
        </p:nvSpPr>
        <p:spPr>
          <a:xfrm>
            <a:off x="562516" y="2529729"/>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type of ______ is…</a:t>
            </a:r>
          </a:p>
        </p:txBody>
      </p:sp>
      <p:sp>
        <p:nvSpPr>
          <p:cNvPr id="9" name="Rounded Rectangle 8"/>
          <p:cNvSpPr/>
          <p:nvPr/>
        </p:nvSpPr>
        <p:spPr>
          <a:xfrm>
            <a:off x="557168" y="4887520"/>
            <a:ext cx="8119288" cy="1512168"/>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These books/poems are similar because: (possible prompts)</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grpSp>
        <p:nvGrpSpPr>
          <p:cNvPr id="10" name="Group 9"/>
          <p:cNvGrpSpPr/>
          <p:nvPr/>
        </p:nvGrpSpPr>
        <p:grpSpPr>
          <a:xfrm>
            <a:off x="597991" y="3420653"/>
            <a:ext cx="7849204" cy="1002863"/>
            <a:chOff x="719043" y="1738155"/>
            <a:chExt cx="7849204" cy="1002863"/>
          </a:xfrm>
          <a:solidFill>
            <a:schemeClr val="accent3">
              <a:lumMod val="60000"/>
              <a:lumOff val="40000"/>
            </a:schemeClr>
          </a:solidFill>
        </p:grpSpPr>
        <p:sp>
          <p:nvSpPr>
            <p:cNvPr id="8" name="Rounded Rectangle 7"/>
            <p:cNvSpPr/>
            <p:nvPr/>
          </p:nvSpPr>
          <p:spPr>
            <a:xfrm>
              <a:off x="719043" y="1738155"/>
              <a:ext cx="7849204" cy="100286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List two or three examples of this type of text:</a:t>
              </a:r>
            </a:p>
          </p:txBody>
        </p:sp>
        <p:sp>
          <p:nvSpPr>
            <p:cNvPr id="7" name="Rounded Rectangle 6"/>
            <p:cNvSpPr/>
            <p:nvPr/>
          </p:nvSpPr>
          <p:spPr>
            <a:xfrm>
              <a:off x="865008" y="2279496"/>
              <a:ext cx="2448272"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399397" y="2279496"/>
              <a:ext cx="2417214"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940152" y="2276401"/>
              <a:ext cx="2520280"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ounded Rectangle 14"/>
          <p:cNvSpPr/>
          <p:nvPr/>
        </p:nvSpPr>
        <p:spPr>
          <a:xfrm>
            <a:off x="870146" y="540320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plot</a:t>
            </a:r>
          </a:p>
        </p:txBody>
      </p:sp>
      <p:sp>
        <p:nvSpPr>
          <p:cNvPr id="16" name="Rounded Rectangle 15"/>
          <p:cNvSpPr/>
          <p:nvPr/>
        </p:nvSpPr>
        <p:spPr>
          <a:xfrm>
            <a:off x="3423649" y="5415909"/>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setting</a:t>
            </a:r>
          </a:p>
        </p:txBody>
      </p:sp>
      <p:sp>
        <p:nvSpPr>
          <p:cNvPr id="17" name="Rounded Rectangle 16"/>
          <p:cNvSpPr/>
          <p:nvPr/>
        </p:nvSpPr>
        <p:spPr>
          <a:xfrm>
            <a:off x="5956356" y="540320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characters</a:t>
            </a:r>
          </a:p>
        </p:txBody>
      </p:sp>
      <p:sp>
        <p:nvSpPr>
          <p:cNvPr id="18" name="Rounded Rectangle 17"/>
          <p:cNvSpPr/>
          <p:nvPr/>
        </p:nvSpPr>
        <p:spPr>
          <a:xfrm>
            <a:off x="870146" y="588251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make me feel…</a:t>
            </a:r>
          </a:p>
        </p:txBody>
      </p:sp>
      <p:sp>
        <p:nvSpPr>
          <p:cNvPr id="19" name="Rounded Rectangle 18"/>
          <p:cNvSpPr/>
          <p:nvPr/>
        </p:nvSpPr>
        <p:spPr>
          <a:xfrm>
            <a:off x="3438426" y="5896442"/>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talk about…</a:t>
            </a:r>
          </a:p>
        </p:txBody>
      </p:sp>
      <p:sp>
        <p:nvSpPr>
          <p:cNvPr id="20" name="Rounded Rectangle 19"/>
          <p:cNvSpPr/>
          <p:nvPr/>
        </p:nvSpPr>
        <p:spPr>
          <a:xfrm>
            <a:off x="5956356" y="588251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include…</a:t>
            </a:r>
          </a:p>
        </p:txBody>
      </p:sp>
      <p:sp>
        <p:nvSpPr>
          <p:cNvPr id="21" name="Rounded Rectangle 20"/>
          <p:cNvSpPr/>
          <p:nvPr/>
        </p:nvSpPr>
        <p:spPr>
          <a:xfrm>
            <a:off x="564051" y="1651338"/>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text type is... </a:t>
            </a:r>
          </a:p>
        </p:txBody>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5"/>
            <a:ext cx="793552" cy="872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7344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305947" y="189822"/>
            <a:ext cx="3888433" cy="650046"/>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tx1"/>
                </a:solidFill>
              </a:rPr>
              <a:t>Practise</a:t>
            </a:r>
            <a:endParaRPr lang="en-GB" sz="3000" dirty="0">
              <a:solidFill>
                <a:srgbClr val="282828"/>
              </a:solidFill>
              <a:latin typeface="Calibri" panose="020F0502020204030204" pitchFamily="34" charset="0"/>
            </a:endParaRPr>
          </a:p>
        </p:txBody>
      </p:sp>
      <p:sp>
        <p:nvSpPr>
          <p:cNvPr id="5" name="Rounded Rectangle 8"/>
          <p:cNvSpPr/>
          <p:nvPr/>
        </p:nvSpPr>
        <p:spPr>
          <a:xfrm>
            <a:off x="1101574" y="1486492"/>
            <a:ext cx="6556597" cy="648071"/>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b="1" i="1" dirty="0">
                <a:solidFill>
                  <a:schemeClr val="tx1"/>
                </a:solidFill>
                <a:latin typeface="Calibri" panose="020F0502020204030204" pitchFamily="34" charset="0"/>
              </a:rPr>
              <a:t>What is your favourite type of fiction?</a:t>
            </a:r>
            <a:endParaRPr lang="en-GB" sz="2400" i="1" dirty="0">
              <a:solidFill>
                <a:schemeClr val="tx1"/>
              </a:solidFill>
              <a:latin typeface="Calibri" panose="020F0502020204030204" pitchFamily="34" charset="0"/>
            </a:endParaRPr>
          </a:p>
          <a:p>
            <a:endParaRPr lang="en-GB" sz="2500" i="1" dirty="0">
              <a:solidFill>
                <a:schemeClr val="tx1"/>
              </a:solidFill>
              <a:latin typeface="Calibri" panose="020F050202020403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20080" cy="791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Diagram 9"/>
          <p:cNvGraphicFramePr/>
          <p:nvPr>
            <p:extLst>
              <p:ext uri="{D42A27DB-BD31-4B8C-83A1-F6EECF244321}">
                <p14:modId xmlns:p14="http://schemas.microsoft.com/office/powerpoint/2010/main" val="592673778"/>
              </p:ext>
            </p:extLst>
          </p:nvPr>
        </p:nvGraphicFramePr>
        <p:xfrm>
          <a:off x="467544" y="2024843"/>
          <a:ext cx="7776864" cy="47165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Picture 1"/>
          <p:cNvPicPr>
            <a:picLocks noChangeAspect="1"/>
          </p:cNvPicPr>
          <p:nvPr/>
        </p:nvPicPr>
        <p:blipFill>
          <a:blip r:embed="rId9"/>
          <a:stretch>
            <a:fillRect/>
          </a:stretch>
        </p:blipFill>
        <p:spPr>
          <a:xfrm>
            <a:off x="7236296" y="3098576"/>
            <a:ext cx="1705372" cy="1705372"/>
          </a:xfrm>
          <a:prstGeom prst="rect">
            <a:avLst/>
          </a:prstGeom>
        </p:spPr>
      </p:pic>
      <p:sp>
        <p:nvSpPr>
          <p:cNvPr id="3" name="TextBox 2"/>
          <p:cNvSpPr txBox="1"/>
          <p:nvPr/>
        </p:nvSpPr>
        <p:spPr>
          <a:xfrm>
            <a:off x="1252241" y="940729"/>
            <a:ext cx="6207469" cy="477054"/>
          </a:xfrm>
          <a:prstGeom prst="rect">
            <a:avLst/>
          </a:prstGeom>
          <a:noFill/>
        </p:spPr>
        <p:txBody>
          <a:bodyPr wrap="none" rtlCol="0">
            <a:spAutoFit/>
          </a:bodyPr>
          <a:lstStyle/>
          <a:p>
            <a:r>
              <a:rPr lang="en-US" sz="2500" dirty="0"/>
              <a:t>Let’s imagine our </a:t>
            </a:r>
            <a:r>
              <a:rPr lang="en-US" sz="2500" dirty="0" err="1"/>
              <a:t>favourite</a:t>
            </a:r>
            <a:r>
              <a:rPr lang="en-US" sz="2500" dirty="0"/>
              <a:t> text type is fiction. </a:t>
            </a:r>
          </a:p>
        </p:txBody>
      </p:sp>
    </p:spTree>
    <p:extLst>
      <p:ext uri="{BB962C8B-B14F-4D97-AF65-F5344CB8AC3E}">
        <p14:creationId xmlns:p14="http://schemas.microsoft.com/office/powerpoint/2010/main" val="2058324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1115616" y="188640"/>
            <a:ext cx="6336704" cy="6480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000" b="1" dirty="0">
                <a:solidFill>
                  <a:schemeClr val="tx1"/>
                </a:solidFill>
                <a:latin typeface="Calibri" panose="020F0502020204030204" pitchFamily="34" charset="0"/>
              </a:rPr>
              <a:t>What is your favourite type of fiction and why?</a:t>
            </a:r>
            <a:endParaRPr lang="en-GB" sz="3000" dirty="0">
              <a:solidFill>
                <a:schemeClr val="tx1"/>
              </a:solidFill>
              <a:latin typeface="Calibri" panose="020F0502020204030204" pitchFamily="34" charset="0"/>
            </a:endParaRPr>
          </a:p>
          <a:p>
            <a:endParaRPr lang="en-GB" sz="2500" i="1" dirty="0">
              <a:solidFill>
                <a:schemeClr val="tx1"/>
              </a:solidFill>
              <a:latin typeface="Calibri" panose="020F0502020204030204" pitchFamily="34" charset="0"/>
            </a:endParaRPr>
          </a:p>
        </p:txBody>
      </p:sp>
      <p:sp>
        <p:nvSpPr>
          <p:cNvPr id="6" name="Rounded Rectangle 5"/>
          <p:cNvSpPr/>
          <p:nvPr/>
        </p:nvSpPr>
        <p:spPr>
          <a:xfrm>
            <a:off x="562516" y="2529729"/>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type of fiction is…</a:t>
            </a:r>
          </a:p>
        </p:txBody>
      </p:sp>
      <p:sp>
        <p:nvSpPr>
          <p:cNvPr id="9" name="Rounded Rectangle 8"/>
          <p:cNvSpPr/>
          <p:nvPr/>
        </p:nvSpPr>
        <p:spPr>
          <a:xfrm>
            <a:off x="557168" y="4887520"/>
            <a:ext cx="7992888" cy="1512168"/>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These books are similar because:</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grpSp>
        <p:nvGrpSpPr>
          <p:cNvPr id="10" name="Group 9"/>
          <p:cNvGrpSpPr/>
          <p:nvPr/>
        </p:nvGrpSpPr>
        <p:grpSpPr>
          <a:xfrm>
            <a:off x="597991" y="3420653"/>
            <a:ext cx="7849204" cy="1002863"/>
            <a:chOff x="719043" y="1738155"/>
            <a:chExt cx="7849204" cy="1002863"/>
          </a:xfrm>
          <a:solidFill>
            <a:schemeClr val="accent3">
              <a:lumMod val="60000"/>
              <a:lumOff val="40000"/>
            </a:schemeClr>
          </a:solidFill>
        </p:grpSpPr>
        <p:sp>
          <p:nvSpPr>
            <p:cNvPr id="8" name="Rounded Rectangle 7"/>
            <p:cNvSpPr/>
            <p:nvPr/>
          </p:nvSpPr>
          <p:spPr>
            <a:xfrm>
              <a:off x="719043" y="1738155"/>
              <a:ext cx="7849204" cy="100286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List two or three examples of this type of reading text:</a:t>
              </a:r>
            </a:p>
          </p:txBody>
        </p:sp>
        <p:sp>
          <p:nvSpPr>
            <p:cNvPr id="7" name="Rounded Rectangle 6"/>
            <p:cNvSpPr/>
            <p:nvPr/>
          </p:nvSpPr>
          <p:spPr>
            <a:xfrm>
              <a:off x="865008" y="2279496"/>
              <a:ext cx="2448272"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399397" y="2279496"/>
              <a:ext cx="2417214"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940152" y="2276401"/>
              <a:ext cx="2520280"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ounded Rectangle 14"/>
          <p:cNvSpPr/>
          <p:nvPr/>
        </p:nvSpPr>
        <p:spPr>
          <a:xfrm>
            <a:off x="870146" y="540320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plot</a:t>
            </a:r>
          </a:p>
        </p:txBody>
      </p:sp>
      <p:sp>
        <p:nvSpPr>
          <p:cNvPr id="16" name="Rounded Rectangle 15"/>
          <p:cNvSpPr/>
          <p:nvPr/>
        </p:nvSpPr>
        <p:spPr>
          <a:xfrm>
            <a:off x="3423649" y="5415909"/>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setting</a:t>
            </a:r>
          </a:p>
        </p:txBody>
      </p:sp>
      <p:sp>
        <p:nvSpPr>
          <p:cNvPr id="17" name="Rounded Rectangle 16"/>
          <p:cNvSpPr/>
          <p:nvPr/>
        </p:nvSpPr>
        <p:spPr>
          <a:xfrm>
            <a:off x="5956356" y="540320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characters</a:t>
            </a:r>
          </a:p>
        </p:txBody>
      </p:sp>
      <p:sp>
        <p:nvSpPr>
          <p:cNvPr id="18" name="Rounded Rectangle 17"/>
          <p:cNvSpPr/>
          <p:nvPr/>
        </p:nvSpPr>
        <p:spPr>
          <a:xfrm>
            <a:off x="870146" y="588251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make me feel…</a:t>
            </a:r>
          </a:p>
        </p:txBody>
      </p:sp>
      <p:sp>
        <p:nvSpPr>
          <p:cNvPr id="19" name="Rounded Rectangle 18"/>
          <p:cNvSpPr/>
          <p:nvPr/>
        </p:nvSpPr>
        <p:spPr>
          <a:xfrm>
            <a:off x="3438426" y="5896442"/>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talk about…</a:t>
            </a:r>
          </a:p>
        </p:txBody>
      </p:sp>
      <p:sp>
        <p:nvSpPr>
          <p:cNvPr id="20" name="Rounded Rectangle 19"/>
          <p:cNvSpPr/>
          <p:nvPr/>
        </p:nvSpPr>
        <p:spPr>
          <a:xfrm>
            <a:off x="5956356" y="588251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include…</a:t>
            </a:r>
          </a:p>
        </p:txBody>
      </p:sp>
      <p:sp>
        <p:nvSpPr>
          <p:cNvPr id="21" name="Rounded Rectangle 20"/>
          <p:cNvSpPr/>
          <p:nvPr/>
        </p:nvSpPr>
        <p:spPr>
          <a:xfrm>
            <a:off x="564051" y="1651338"/>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text type is</a:t>
            </a:r>
            <a:r>
              <a:rPr lang="en-GB" sz="2500" b="1" dirty="0">
                <a:solidFill>
                  <a:schemeClr val="tx1"/>
                </a:solidFill>
              </a:rPr>
              <a:t> fiction</a:t>
            </a:r>
            <a:r>
              <a:rPr lang="en-GB" sz="2500" dirty="0">
                <a:solidFill>
                  <a:schemeClr val="tx1"/>
                </a:solidFill>
              </a:rPr>
              <a:t>. </a:t>
            </a:r>
          </a:p>
        </p:txBody>
      </p:sp>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5"/>
            <a:ext cx="793552" cy="872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0385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1115616" y="188640"/>
            <a:ext cx="6556597" cy="648071"/>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latin typeface="Calibri" panose="020F0502020204030204" pitchFamily="34" charset="0"/>
              </a:rPr>
              <a:t>My favourite text type is fiction. </a:t>
            </a:r>
          </a:p>
          <a:p>
            <a:endParaRPr lang="en-GB" sz="2500" i="1" dirty="0">
              <a:solidFill>
                <a:schemeClr val="tx1"/>
              </a:solidFill>
              <a:latin typeface="Calibri" panose="020F0502020204030204" pitchFamily="34" charset="0"/>
            </a:endParaRPr>
          </a:p>
        </p:txBody>
      </p:sp>
      <p:sp>
        <p:nvSpPr>
          <p:cNvPr id="6" name="Rounded Rectangle 5"/>
          <p:cNvSpPr/>
          <p:nvPr/>
        </p:nvSpPr>
        <p:spPr>
          <a:xfrm>
            <a:off x="607987" y="1052736"/>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type of fiction is </a:t>
            </a:r>
            <a:r>
              <a:rPr lang="en-GB" sz="2500" b="1" dirty="0">
                <a:solidFill>
                  <a:schemeClr val="tx1"/>
                </a:solidFill>
              </a:rPr>
              <a:t>adventure stories.</a:t>
            </a:r>
          </a:p>
        </p:txBody>
      </p:sp>
      <p:sp>
        <p:nvSpPr>
          <p:cNvPr id="9" name="Rounded Rectangle 8"/>
          <p:cNvSpPr/>
          <p:nvPr/>
        </p:nvSpPr>
        <p:spPr>
          <a:xfrm>
            <a:off x="535979" y="3912366"/>
            <a:ext cx="7992888" cy="275699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These books are similar because</a:t>
            </a:r>
            <a:r>
              <a:rPr lang="en-GB" dirty="0">
                <a:solidFill>
                  <a:schemeClr val="tx1"/>
                </a:solidFill>
              </a:rPr>
              <a:t>:</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grpSp>
        <p:nvGrpSpPr>
          <p:cNvPr id="10" name="Group 9"/>
          <p:cNvGrpSpPr/>
          <p:nvPr/>
        </p:nvGrpSpPr>
        <p:grpSpPr>
          <a:xfrm>
            <a:off x="553738" y="1752323"/>
            <a:ext cx="7849204" cy="1993467"/>
            <a:chOff x="719043" y="1738155"/>
            <a:chExt cx="7849204" cy="661029"/>
          </a:xfrm>
          <a:solidFill>
            <a:srgbClr val="F4F5D7"/>
          </a:solidFill>
        </p:grpSpPr>
        <p:sp>
          <p:nvSpPr>
            <p:cNvPr id="8" name="Rounded Rectangle 7"/>
            <p:cNvSpPr/>
            <p:nvPr/>
          </p:nvSpPr>
          <p:spPr>
            <a:xfrm>
              <a:off x="719043" y="1738155"/>
              <a:ext cx="7849204" cy="661029"/>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Give two or three examples of this type of reading text:</a:t>
              </a:r>
            </a:p>
          </p:txBody>
        </p:sp>
        <p:sp>
          <p:nvSpPr>
            <p:cNvPr id="7" name="Rounded Rectangle 6"/>
            <p:cNvSpPr/>
            <p:nvPr/>
          </p:nvSpPr>
          <p:spPr>
            <a:xfrm>
              <a:off x="813350" y="1946276"/>
              <a:ext cx="2448272" cy="359621"/>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2500" dirty="0">
                  <a:solidFill>
                    <a:schemeClr val="tx1"/>
                  </a:solidFill>
                </a:rPr>
                <a:t>The Alex Rider books</a:t>
              </a:r>
            </a:p>
          </p:txBody>
        </p:sp>
        <p:sp>
          <p:nvSpPr>
            <p:cNvPr id="11" name="Rounded Rectangle 10"/>
            <p:cNvSpPr/>
            <p:nvPr/>
          </p:nvSpPr>
          <p:spPr>
            <a:xfrm>
              <a:off x="3435038" y="1946276"/>
              <a:ext cx="2417214" cy="359621"/>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931302" y="1942571"/>
              <a:ext cx="2520280" cy="359621"/>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ounded Rectangle 14"/>
          <p:cNvSpPr/>
          <p:nvPr/>
        </p:nvSpPr>
        <p:spPr>
          <a:xfrm>
            <a:off x="1308987" y="4554686"/>
            <a:ext cx="6446871" cy="7171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a:t>
            </a:r>
            <a:r>
              <a:rPr lang="en-GB" sz="2500" b="1" dirty="0">
                <a:solidFill>
                  <a:schemeClr val="tx1"/>
                </a:solidFill>
              </a:rPr>
              <a:t> plot </a:t>
            </a:r>
            <a:r>
              <a:rPr lang="en-GB" sz="2500" dirty="0">
                <a:solidFill>
                  <a:schemeClr val="tx1"/>
                </a:solidFill>
              </a:rPr>
              <a:t>is exciting. There is a lot of danger and it is fast paced.</a:t>
            </a:r>
            <a:r>
              <a:rPr lang="en-GB" dirty="0"/>
              <a:t>.</a:t>
            </a:r>
          </a:p>
        </p:txBody>
      </p:sp>
      <p:sp>
        <p:nvSpPr>
          <p:cNvPr id="17" name="Rounded Rectangle 16"/>
          <p:cNvSpPr/>
          <p:nvPr/>
        </p:nvSpPr>
        <p:spPr>
          <a:xfrm>
            <a:off x="1318409" y="5451449"/>
            <a:ext cx="6397515"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 </a:t>
            </a:r>
            <a:r>
              <a:rPr lang="en-GB" sz="2500" b="1" dirty="0">
                <a:solidFill>
                  <a:schemeClr val="tx1"/>
                </a:solidFill>
              </a:rPr>
              <a:t>characters</a:t>
            </a:r>
            <a:r>
              <a:rPr lang="en-GB" sz="2500" dirty="0">
                <a:solidFill>
                  <a:schemeClr val="tx1"/>
                </a:solidFill>
              </a:rPr>
              <a:t> are brave and are daring</a:t>
            </a:r>
            <a:r>
              <a:rPr lang="en-GB" dirty="0">
                <a:solidFill>
                  <a:schemeClr val="tx1"/>
                </a:solidFill>
              </a:rPr>
              <a:t>.</a:t>
            </a:r>
          </a:p>
        </p:txBody>
      </p:sp>
      <p:sp>
        <p:nvSpPr>
          <p:cNvPr id="18" name="Rounded Rectangle 17"/>
          <p:cNvSpPr/>
          <p:nvPr/>
        </p:nvSpPr>
        <p:spPr>
          <a:xfrm>
            <a:off x="1318409" y="6091050"/>
            <a:ext cx="6437449"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They make me </a:t>
            </a:r>
            <a:r>
              <a:rPr lang="en-GB" sz="2500" b="1" dirty="0">
                <a:solidFill>
                  <a:schemeClr val="tx1"/>
                </a:solidFill>
              </a:rPr>
              <a:t>feel</a:t>
            </a:r>
            <a:r>
              <a:rPr lang="en-GB" sz="2500" dirty="0">
                <a:solidFill>
                  <a:schemeClr val="tx1"/>
                </a:solidFill>
              </a:rPr>
              <a:t> nervous but also excited</a:t>
            </a:r>
            <a:r>
              <a:rPr lang="en-GB" dirty="0">
                <a:solidFill>
                  <a:schemeClr val="tx1"/>
                </a:solidFill>
              </a:rPr>
              <a:t>.</a:t>
            </a:r>
          </a:p>
        </p:txBody>
      </p:sp>
      <p:sp>
        <p:nvSpPr>
          <p:cNvPr id="27" name="Rectangle 26"/>
          <p:cNvSpPr/>
          <p:nvPr/>
        </p:nvSpPr>
        <p:spPr>
          <a:xfrm>
            <a:off x="5977873" y="2436478"/>
            <a:ext cx="1910364" cy="861774"/>
          </a:xfrm>
          <a:prstGeom prst="rect">
            <a:avLst/>
          </a:prstGeom>
        </p:spPr>
        <p:txBody>
          <a:bodyPr wrap="square">
            <a:spAutoFit/>
          </a:bodyPr>
          <a:lstStyle/>
          <a:p>
            <a:pPr algn="ctr"/>
            <a:r>
              <a:rPr lang="en-GB" sz="2500" dirty="0"/>
              <a:t>The Young Bond books</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20080" cy="791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8237" y="133191"/>
            <a:ext cx="1052225" cy="82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22239" y="2626221"/>
            <a:ext cx="2337820" cy="477054"/>
          </a:xfrm>
          <a:prstGeom prst="rect">
            <a:avLst/>
          </a:prstGeom>
        </p:spPr>
        <p:txBody>
          <a:bodyPr wrap="none">
            <a:spAutoFit/>
          </a:bodyPr>
          <a:lstStyle/>
          <a:p>
            <a:pPr algn="ctr"/>
            <a:r>
              <a:rPr lang="en-GB" sz="2500" dirty="0"/>
              <a:t>The Silver Sword</a:t>
            </a:r>
          </a:p>
        </p:txBody>
      </p:sp>
    </p:spTree>
    <p:extLst>
      <p:ext uri="{BB962C8B-B14F-4D97-AF65-F5344CB8AC3E}">
        <p14:creationId xmlns:p14="http://schemas.microsoft.com/office/powerpoint/2010/main" val="130169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1349904" y="1160748"/>
            <a:ext cx="6556597" cy="10081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800" b="1" dirty="0">
                <a:solidFill>
                  <a:schemeClr val="tx1"/>
                </a:solidFill>
                <a:latin typeface="Calibri" panose="020F0502020204030204" pitchFamily="34" charset="0"/>
              </a:rPr>
              <a:t>What is your favourite type of text and why?</a:t>
            </a:r>
            <a:endParaRPr lang="en-GB" sz="2800" dirty="0">
              <a:solidFill>
                <a:schemeClr val="tx1"/>
              </a:solidFill>
              <a:latin typeface="Calibri" panose="020F0502020204030204" pitchFamily="34" charset="0"/>
            </a:endParaRPr>
          </a:p>
          <a:p>
            <a:endParaRPr lang="en-GB" sz="2500" i="1" dirty="0">
              <a:solidFill>
                <a:schemeClr val="tx1"/>
              </a:solidFill>
              <a:latin typeface="Calibri" panose="020F0502020204030204" pitchFamily="34" charset="0"/>
            </a:endParaRPr>
          </a:p>
        </p:txBody>
      </p:sp>
      <p:sp>
        <p:nvSpPr>
          <p:cNvPr id="20" name="Rounded Rectangle 19"/>
          <p:cNvSpPr/>
          <p:nvPr/>
        </p:nvSpPr>
        <p:spPr>
          <a:xfrm>
            <a:off x="899592" y="2492896"/>
            <a:ext cx="7849204" cy="4032448"/>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600" dirty="0">
                <a:solidFill>
                  <a:schemeClr val="tx1"/>
                </a:solidFill>
              </a:rPr>
              <a:t>My favourite text type is fiction. My favourite type of fiction is adventure stories. Examples of my favourite books are the Alex Rider books, the Young Bond books and the story The Silver Sword. I like these books because the plots are exciting and they are dangerous. The books are fast paced. The characters are brave and daring.</a:t>
            </a:r>
          </a:p>
          <a:p>
            <a:pPr algn="ctr"/>
            <a:r>
              <a:rPr lang="en-GB" sz="2600" dirty="0">
                <a:solidFill>
                  <a:schemeClr val="tx1"/>
                </a:solidFill>
              </a:rPr>
              <a:t>These types of books make my heart race as they are nerve-wracking. However, they are also exciting.  </a:t>
            </a:r>
          </a:p>
        </p:txBody>
      </p:sp>
      <p:pic>
        <p:nvPicPr>
          <p:cNvPr id="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4389" y="141825"/>
            <a:ext cx="884843" cy="69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4241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4389" y="141825"/>
            <a:ext cx="884843" cy="69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532375" y="304602"/>
            <a:ext cx="5976664" cy="707886"/>
          </a:xfrm>
          <a:prstGeom prst="rect">
            <a:avLst/>
          </a:prstGeom>
          <a:solidFill>
            <a:srgbClr val="F4F5D7"/>
          </a:solidFill>
        </p:spPr>
        <p:txBody>
          <a:bodyPr wrap="square" rtlCol="0">
            <a:spAutoFit/>
          </a:bodyPr>
          <a:lstStyle/>
          <a:p>
            <a:pPr algn="ctr"/>
            <a:r>
              <a:rPr lang="en-US" sz="4000" dirty="0"/>
              <a:t>Your turn </a:t>
            </a:r>
          </a:p>
        </p:txBody>
      </p:sp>
      <p:sp>
        <p:nvSpPr>
          <p:cNvPr id="5" name="TextBox 4"/>
          <p:cNvSpPr txBox="1"/>
          <p:nvPr/>
        </p:nvSpPr>
        <p:spPr>
          <a:xfrm>
            <a:off x="395536" y="1196280"/>
            <a:ext cx="8562634" cy="861774"/>
          </a:xfrm>
          <a:prstGeom prst="rect">
            <a:avLst/>
          </a:prstGeom>
          <a:noFill/>
        </p:spPr>
        <p:txBody>
          <a:bodyPr wrap="square" rtlCol="0">
            <a:spAutoFit/>
          </a:bodyPr>
          <a:lstStyle/>
          <a:p>
            <a:pPr algn="ctr"/>
            <a:r>
              <a:rPr lang="en-US" sz="2500" dirty="0"/>
              <a:t>Use the speaking frame to talk about the type of text that you enjoy and that interests you. </a:t>
            </a:r>
          </a:p>
        </p:txBody>
      </p:sp>
      <p:sp>
        <p:nvSpPr>
          <p:cNvPr id="6" name="Rounded Rectangle 5"/>
          <p:cNvSpPr/>
          <p:nvPr/>
        </p:nvSpPr>
        <p:spPr>
          <a:xfrm>
            <a:off x="562516" y="2189498"/>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text type is... </a:t>
            </a:r>
          </a:p>
        </p:txBody>
      </p:sp>
      <p:sp>
        <p:nvSpPr>
          <p:cNvPr id="7" name="Rounded Rectangle 6"/>
          <p:cNvSpPr/>
          <p:nvPr/>
        </p:nvSpPr>
        <p:spPr>
          <a:xfrm>
            <a:off x="596437" y="2872911"/>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type of ______ is…</a:t>
            </a:r>
          </a:p>
        </p:txBody>
      </p:sp>
      <p:grpSp>
        <p:nvGrpSpPr>
          <p:cNvPr id="8" name="Group 7"/>
          <p:cNvGrpSpPr/>
          <p:nvPr/>
        </p:nvGrpSpPr>
        <p:grpSpPr>
          <a:xfrm>
            <a:off x="596105" y="3562614"/>
            <a:ext cx="7849204" cy="1002863"/>
            <a:chOff x="719043" y="1738155"/>
            <a:chExt cx="7849204" cy="1002863"/>
          </a:xfrm>
          <a:solidFill>
            <a:schemeClr val="accent3">
              <a:lumMod val="60000"/>
              <a:lumOff val="40000"/>
            </a:schemeClr>
          </a:solidFill>
        </p:grpSpPr>
        <p:sp>
          <p:nvSpPr>
            <p:cNvPr id="9" name="Rounded Rectangle 8"/>
            <p:cNvSpPr/>
            <p:nvPr/>
          </p:nvSpPr>
          <p:spPr>
            <a:xfrm>
              <a:off x="719043" y="1738155"/>
              <a:ext cx="7849204" cy="100286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List two or three examples of this type of text:</a:t>
              </a:r>
            </a:p>
          </p:txBody>
        </p:sp>
        <p:sp>
          <p:nvSpPr>
            <p:cNvPr id="10" name="Rounded Rectangle 9"/>
            <p:cNvSpPr/>
            <p:nvPr/>
          </p:nvSpPr>
          <p:spPr>
            <a:xfrm>
              <a:off x="865008" y="2279496"/>
              <a:ext cx="2448272"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399397" y="2279496"/>
              <a:ext cx="2417214"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940152" y="2276401"/>
              <a:ext cx="2520280"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Rounded Rectangle 12"/>
          <p:cNvSpPr/>
          <p:nvPr/>
        </p:nvSpPr>
        <p:spPr>
          <a:xfrm>
            <a:off x="461063" y="4719026"/>
            <a:ext cx="8119288" cy="1734309"/>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These books/poems are similar because: (possible prompts)</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sp>
        <p:nvSpPr>
          <p:cNvPr id="14" name="Rounded Rectangle 13"/>
          <p:cNvSpPr/>
          <p:nvPr/>
        </p:nvSpPr>
        <p:spPr>
          <a:xfrm>
            <a:off x="870146" y="540320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plot</a:t>
            </a:r>
          </a:p>
        </p:txBody>
      </p:sp>
      <p:sp>
        <p:nvSpPr>
          <p:cNvPr id="15" name="Rounded Rectangle 14"/>
          <p:cNvSpPr/>
          <p:nvPr/>
        </p:nvSpPr>
        <p:spPr>
          <a:xfrm>
            <a:off x="870146" y="588251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make me feel…</a:t>
            </a:r>
          </a:p>
        </p:txBody>
      </p:sp>
      <p:sp>
        <p:nvSpPr>
          <p:cNvPr id="16" name="Rounded Rectangle 15"/>
          <p:cNvSpPr/>
          <p:nvPr/>
        </p:nvSpPr>
        <p:spPr>
          <a:xfrm>
            <a:off x="3423649" y="5415909"/>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setting</a:t>
            </a:r>
          </a:p>
        </p:txBody>
      </p:sp>
      <p:sp>
        <p:nvSpPr>
          <p:cNvPr id="17" name="Rounded Rectangle 16"/>
          <p:cNvSpPr/>
          <p:nvPr/>
        </p:nvSpPr>
        <p:spPr>
          <a:xfrm>
            <a:off x="3438426" y="5896442"/>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talk about…</a:t>
            </a:r>
          </a:p>
        </p:txBody>
      </p:sp>
      <p:sp>
        <p:nvSpPr>
          <p:cNvPr id="18" name="Rounded Rectangle 17"/>
          <p:cNvSpPr/>
          <p:nvPr/>
        </p:nvSpPr>
        <p:spPr>
          <a:xfrm>
            <a:off x="5957052" y="5403205"/>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talk about…</a:t>
            </a:r>
          </a:p>
        </p:txBody>
      </p:sp>
      <p:sp>
        <p:nvSpPr>
          <p:cNvPr id="19" name="Rounded Rectangle 18"/>
          <p:cNvSpPr/>
          <p:nvPr/>
        </p:nvSpPr>
        <p:spPr>
          <a:xfrm>
            <a:off x="5956356" y="588251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include…</a:t>
            </a:r>
          </a:p>
        </p:txBody>
      </p:sp>
    </p:spTree>
    <p:extLst>
      <p:ext uri="{BB962C8B-B14F-4D97-AF65-F5344CB8AC3E}">
        <p14:creationId xmlns:p14="http://schemas.microsoft.com/office/powerpoint/2010/main" val="19431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1651000"/>
            <a:ext cx="8064500" cy="1787525"/>
          </a:xfrm>
          <a:solidFill>
            <a:srgbClr val="FFFED8"/>
          </a:solidFill>
          <a:ln>
            <a:solidFill>
              <a:schemeClr val="tx1"/>
            </a:solidFill>
          </a:ln>
        </p:spPr>
        <p:txBody>
          <a:bodyPr>
            <a:normAutofit/>
          </a:bodyPr>
          <a:lstStyle/>
          <a:p>
            <a:pPr>
              <a:defRPr/>
            </a:pPr>
            <a:r>
              <a:rPr lang="en-GB" sz="3400" dirty="0">
                <a:solidFill>
                  <a:srgbClr val="002060"/>
                </a:solidFill>
                <a:latin typeface="Calibri" charset="0"/>
                <a:ea typeface="Calibri" charset="0"/>
                <a:cs typeface="Calibri" charset="0"/>
              </a:rPr>
              <a:t>Are you confident talking about the types of text that </a:t>
            </a:r>
            <a:r>
              <a:rPr lang="en-GB" sz="3400">
                <a:solidFill>
                  <a:srgbClr val="002060"/>
                </a:solidFill>
                <a:latin typeface="Calibri" charset="0"/>
                <a:ea typeface="Calibri" charset="0"/>
                <a:cs typeface="Calibri" charset="0"/>
              </a:rPr>
              <a:t>you enjoy? </a:t>
            </a:r>
            <a:endParaRPr lang="en-GB" sz="3400" dirty="0">
              <a:solidFill>
                <a:srgbClr val="002060"/>
              </a:solidFill>
              <a:latin typeface="Calibri" charset="0"/>
              <a:ea typeface="Calibri" charset="0"/>
              <a:cs typeface="Calibri" charset="0"/>
            </a:endParaRPr>
          </a:p>
        </p:txBody>
      </p:sp>
      <p:sp>
        <p:nvSpPr>
          <p:cNvPr id="7" name="Rectangle: Rounded Corners 6"/>
          <p:cNvSpPr/>
          <p:nvPr/>
        </p:nvSpPr>
        <p:spPr>
          <a:xfrm>
            <a:off x="1042988" y="4703763"/>
            <a:ext cx="2997200" cy="159226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r>
              <a:rPr lang="en-GB" altLang="x-none" sz="2400">
                <a:solidFill>
                  <a:srgbClr val="002060"/>
                </a:solidFill>
              </a:rPr>
              <a:t>I am confident with …</a:t>
            </a:r>
          </a:p>
        </p:txBody>
      </p:sp>
      <p:sp>
        <p:nvSpPr>
          <p:cNvPr id="8" name="Smiley Face 7"/>
          <p:cNvSpPr/>
          <p:nvPr/>
        </p:nvSpPr>
        <p:spPr>
          <a:xfrm>
            <a:off x="1939925" y="3905250"/>
            <a:ext cx="1203325" cy="1138238"/>
          </a:xfrm>
          <a:prstGeom prst="smileyFac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endParaRPr lang="x-none" altLang="x-none" sz="1800">
              <a:solidFill>
                <a:srgbClr val="FFFFFF"/>
              </a:solidFill>
            </a:endParaRPr>
          </a:p>
        </p:txBody>
      </p:sp>
      <p:sp>
        <p:nvSpPr>
          <p:cNvPr id="9" name="Rectangle: Rounded Corners 8"/>
          <p:cNvSpPr/>
          <p:nvPr/>
        </p:nvSpPr>
        <p:spPr>
          <a:xfrm>
            <a:off x="4725988" y="4703763"/>
            <a:ext cx="2997200" cy="159226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r>
              <a:rPr lang="en-GB" altLang="x-none" sz="2400">
                <a:solidFill>
                  <a:srgbClr val="002060"/>
                </a:solidFill>
              </a:rPr>
              <a:t>I would like more practice with …</a:t>
            </a:r>
          </a:p>
        </p:txBody>
      </p:sp>
      <p:sp>
        <p:nvSpPr>
          <p:cNvPr id="10" name="Smiley Face 9"/>
          <p:cNvSpPr/>
          <p:nvPr/>
        </p:nvSpPr>
        <p:spPr>
          <a:xfrm>
            <a:off x="5594350" y="3962400"/>
            <a:ext cx="1201738" cy="1139825"/>
          </a:xfrm>
          <a:prstGeom prst="smileyFace">
            <a:avLst>
              <a:gd name="adj" fmla="val -465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endParaRPr lang="x-none" altLang="x-none" sz="1800">
              <a:solidFill>
                <a:srgbClr val="FFFFFF"/>
              </a:solidFill>
            </a:endParaRPr>
          </a:p>
        </p:txBody>
      </p:sp>
      <p:pic>
        <p:nvPicPr>
          <p:cNvPr id="46087" name="Picture 10"/>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850" y="188913"/>
            <a:ext cx="1000125"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113" y="18891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618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1729</TotalTime>
  <Words>1041</Words>
  <Application>Microsoft Office PowerPoint</Application>
  <PresentationFormat>On-screen Show (4:3)</PresentationFormat>
  <Paragraphs>159</Paragraphs>
  <Slides>20</Slides>
  <Notes>4</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What are the three main text types?</vt:lpstr>
      <vt:lpstr>Can you name any sub-types of fiction?</vt:lpstr>
      <vt:lpstr>How many of these were you able to recall?</vt:lpstr>
      <vt:lpstr>Can you name any sub-types of non-fiction?</vt:lpstr>
      <vt:lpstr>How many of these were you able to recall?</vt:lpstr>
      <vt:lpstr>What are the different types of poetry?</vt:lpstr>
      <vt:lpstr>How many of these were you able to recall?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Are you confident talking about the types of text that you enjoy?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LUrquhart</dc:creator>
  <cp:lastModifiedBy>Lucy McLean</cp:lastModifiedBy>
  <cp:revision>74</cp:revision>
  <dcterms:created xsi:type="dcterms:W3CDTF">2017-05-25T11:14:28Z</dcterms:created>
  <dcterms:modified xsi:type="dcterms:W3CDTF">2021-01-03T12:45:44Z</dcterms:modified>
</cp:coreProperties>
</file>