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30" d="100"/>
          <a:sy n="130" d="100"/>
        </p:scale>
        <p:origin x="-2238" y="174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l-emaan.org.uk/#contac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195" y="6781903"/>
            <a:ext cx="3125875" cy="2031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2897538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Islam: Commitment to God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824317"/>
              </p:ext>
            </p:extLst>
          </p:nvPr>
        </p:nvGraphicFramePr>
        <p:xfrm>
          <a:off x="263659" y="8608424"/>
          <a:ext cx="6417412" cy="10885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17412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To debate which could be the ‘most important’ pillar of Islam, with a guest Iman or Muslim parent as an adjudicator.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350" baseline="0" dirty="0" smtClean="0"/>
                        <a:t>To visit </a:t>
                      </a:r>
                      <a:r>
                        <a:rPr lang="en-GB" dirty="0" smtClean="0">
                          <a:hlinkClick r:id="rId3"/>
                        </a:rPr>
                        <a:t>https://al-emaan.org.uk/#contact</a:t>
                      </a:r>
                      <a:r>
                        <a:rPr lang="en-GB" dirty="0" smtClean="0"/>
                        <a:t> Al-</a:t>
                      </a:r>
                      <a:r>
                        <a:rPr lang="en-GB" dirty="0" err="1" smtClean="0"/>
                        <a:t>Emaan</a:t>
                      </a:r>
                      <a:r>
                        <a:rPr lang="en-GB" baseline="0" dirty="0" smtClean="0"/>
                        <a:t> mosque in </a:t>
                      </a:r>
                      <a:r>
                        <a:rPr lang="en-GB" baseline="0" dirty="0" err="1" smtClean="0"/>
                        <a:t>Keston</a:t>
                      </a:r>
                      <a:r>
                        <a:rPr lang="en-GB" baseline="0" dirty="0" smtClean="0"/>
                        <a:t>.</a:t>
                      </a:r>
                      <a:endParaRPr lang="en-GB" sz="1350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9981459"/>
              </p:ext>
            </p:extLst>
          </p:nvPr>
        </p:nvGraphicFramePr>
        <p:xfrm>
          <a:off x="3453279" y="3724458"/>
          <a:ext cx="3319398" cy="30574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r>
                        <a:rPr lang="en-GB" sz="1350" dirty="0" err="1" smtClean="0"/>
                        <a:t>Zakah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dirty="0" smtClean="0"/>
                        <a:t>Welfare</a:t>
                      </a:r>
                      <a:r>
                        <a:rPr lang="en-GB" sz="1350" baseline="0" dirty="0" smtClean="0"/>
                        <a:t> or charity</a:t>
                      </a:r>
                      <a:endParaRPr lang="en-GB" sz="135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Salah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dirty="0" smtClean="0"/>
                        <a:t>Daily prayer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Hajj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Pilgrimage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3907015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Sawm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dirty="0" smtClean="0"/>
                        <a:t>Fasting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Shahadah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dirty="0" smtClean="0"/>
                        <a:t>Declaration of faith</a:t>
                      </a:r>
                    </a:p>
                  </a:txBody>
                  <a:tcPr/>
                </a:tc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Makkah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dirty="0" smtClean="0"/>
                        <a:t>Holiest</a:t>
                      </a:r>
                      <a:r>
                        <a:rPr lang="en-GB" sz="1350" baseline="0" dirty="0" smtClean="0"/>
                        <a:t> site in Islam</a:t>
                      </a:r>
                      <a:endParaRPr lang="en-GB" sz="1350" dirty="0" smtClean="0"/>
                    </a:p>
                  </a:txBody>
                  <a:tcPr/>
                </a:tc>
              </a:tr>
              <a:tr h="341484">
                <a:tc>
                  <a:txBody>
                    <a:bodyPr/>
                    <a:lstStyle/>
                    <a:p>
                      <a:r>
                        <a:rPr lang="en-GB" dirty="0" smtClean="0"/>
                        <a:t>Ramadan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50" dirty="0" smtClean="0"/>
                        <a:t>Muslim holy month</a:t>
                      </a: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0814452"/>
              </p:ext>
            </p:extLst>
          </p:nvPr>
        </p:nvGraphicFramePr>
        <p:xfrm>
          <a:off x="171461" y="1148717"/>
          <a:ext cx="3155796" cy="7338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579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40005">
                  <a:extLst>
                    <a:ext uri="{9D8B030D-6E8A-4147-A177-3AD203B41FA5}">
                      <a16:colId xmlns="" xmlns:a16="http://schemas.microsoft.com/office/drawing/2014/main" val="3656043737"/>
                    </a:ext>
                  </a:extLst>
                </a:gridCol>
              </a:tblGrid>
              <a:tr h="29040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744638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 smtClean="0"/>
                        <a:t>Al-</a:t>
                      </a:r>
                      <a:r>
                        <a:rPr lang="en-GB" sz="1200" b="1" dirty="0" err="1" smtClean="0"/>
                        <a:t>Qadr</a:t>
                      </a:r>
                      <a:endParaRPr lang="en-GB" sz="1200" b="1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Islam teaches that Allah has full control over all that happens. Nothing can happen unless permitted by Allah. The Muslim word for this is predestination or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Al-</a:t>
                      </a:r>
                      <a:r>
                        <a:rPr lang="en-GB" sz="1200" b="0" i="1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Qadr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GB" sz="1200" b="0" i="1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797044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1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Insha'Allah </a:t>
                      </a:r>
                      <a:endParaRPr lang="en-GB" sz="12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phrase is commonly used by Muslims</a:t>
                      </a:r>
                      <a:r>
                        <a:rPr lang="en-GB" sz="12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which means 'God wills it'. It demonstrates the Muslim belief that nothing happens unless Allah wills it to be so and that Allah's will is more important than anything else.</a:t>
                      </a:r>
                      <a:endParaRPr lang="en-GB" sz="1200" b="0" i="0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129666"/>
                  </a:ext>
                </a:extLst>
              </a:tr>
              <a:tr h="580818">
                <a:tc>
                  <a:txBody>
                    <a:bodyPr/>
                    <a:lstStyle/>
                    <a:p>
                      <a:r>
                        <a:rPr lang="en-GB" sz="1200" b="1" dirty="0" smtClean="0"/>
                        <a:t>5 pillars of Islam</a:t>
                      </a:r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Muslims show their commitment</a:t>
                      </a:r>
                      <a:r>
                        <a:rPr lang="en-GB" sz="1200" baseline="0" dirty="0" smtClean="0"/>
                        <a:t> to God in five clear ways.</a:t>
                      </a:r>
                    </a:p>
                    <a:p>
                      <a:endParaRPr lang="en-GB" sz="1200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By committing a percentage of their earnings/wealth to charity. </a:t>
                      </a:r>
                      <a:r>
                        <a:rPr lang="en-GB" sz="1200" b="1" baseline="0" dirty="0" err="1" smtClean="0"/>
                        <a:t>Zakah</a:t>
                      </a:r>
                      <a:endParaRPr lang="en-GB" sz="1200" b="1" baseline="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By praying 5 times a day to give thanks. </a:t>
                      </a:r>
                      <a:r>
                        <a:rPr lang="en-GB" sz="1200" b="1" baseline="0" dirty="0" smtClean="0"/>
                        <a:t>Salah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/>
                        <a:t>By attending Makkah (Mecca), at least once in your life, the place where Muhammad was born and where he first revealed the Qur'an. </a:t>
                      </a:r>
                      <a:r>
                        <a:rPr lang="en-GB" sz="1200" b="1" baseline="0" dirty="0" smtClean="0"/>
                        <a:t>Hajj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baseline="0" dirty="0" smtClean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i="0" baseline="0" dirty="0" smtClean="0"/>
                        <a:t>By fasting everyday during Ramadan. </a:t>
                      </a:r>
                      <a:r>
                        <a:rPr lang="en-GB" sz="1200" b="1" i="0" baseline="0" dirty="0" err="1" smtClean="0"/>
                        <a:t>Sawm</a:t>
                      </a:r>
                      <a:endParaRPr lang="en-GB" sz="1200" b="1" i="0" baseline="0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b="1" baseline="0" dirty="0" smtClean="0"/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 smtClean="0"/>
                        <a:t>By</a:t>
                      </a:r>
                      <a:r>
                        <a:rPr lang="en-GB" sz="1200" baseline="0" dirty="0" smtClean="0"/>
                        <a:t> pronouncing </a:t>
                      </a:r>
                      <a:r>
                        <a:rPr lang="en-GB" sz="1200" baseline="0" dirty="0" smtClean="0"/>
                        <a:t>their </a:t>
                      </a:r>
                      <a:r>
                        <a:rPr lang="en-GB" sz="1200" baseline="0" dirty="0" smtClean="0"/>
                        <a:t>faith: </a:t>
                      </a:r>
                      <a:r>
                        <a:rPr lang="en-GB" sz="1200" i="1" dirty="0" smtClean="0"/>
                        <a:t>"I bear witness that there is no God except for Allah, and Muhammad (</a:t>
                      </a:r>
                      <a:r>
                        <a:rPr lang="en-GB" sz="1200" i="1" dirty="0" err="1" smtClean="0"/>
                        <a:t>pbuh</a:t>
                      </a:r>
                      <a:r>
                        <a:rPr lang="en-GB" sz="1200" i="1" dirty="0" smtClean="0"/>
                        <a:t>) is the messenger of God." </a:t>
                      </a:r>
                      <a:r>
                        <a:rPr lang="en-GB" sz="1200" b="1" i="0" dirty="0" err="1" smtClean="0"/>
                        <a:t>Shahadah</a:t>
                      </a:r>
                      <a:endParaRPr lang="en-GB" sz="1200" b="1" i="0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142948"/>
              </p:ext>
            </p:extLst>
          </p:nvPr>
        </p:nvGraphicFramePr>
        <p:xfrm>
          <a:off x="3472069" y="1193272"/>
          <a:ext cx="3255743" cy="1264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3127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000087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how Muslims show commitment to God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</a:t>
                      </a:r>
                      <a:r>
                        <a:rPr lang="en-GB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understand why different individuals demonstrate variable levels of commitment to their religion.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75919"/>
              </p:ext>
            </p:extLst>
          </p:nvPr>
        </p:nvGraphicFramePr>
        <p:xfrm>
          <a:off x="3472069" y="2451874"/>
          <a:ext cx="3255743" cy="1082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146181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584532">
                <a:tc>
                  <a:txBody>
                    <a:bodyPr/>
                    <a:lstStyle/>
                    <a:p>
                      <a:pPr marL="285750" marR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How committed are you to certain things that you have belief in?</a:t>
                      </a:r>
                    </a:p>
                    <a:p>
                      <a:pPr marL="285750" marR="0" indent="-2857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Is one pillar of Islam more important than an other?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27" y="92776"/>
            <a:ext cx="6567043" cy="424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631</TotalTime>
  <Words>312</Words>
  <Application>Microsoft Office PowerPoint</Application>
  <PresentationFormat>A4 Paper (210x297 mm)</PresentationFormat>
  <Paragraphs>48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Liam Frost</cp:lastModifiedBy>
  <cp:revision>72</cp:revision>
  <dcterms:created xsi:type="dcterms:W3CDTF">2019-07-07T18:53:37Z</dcterms:created>
  <dcterms:modified xsi:type="dcterms:W3CDTF">2020-04-09T09:04:55Z</dcterms:modified>
</cp:coreProperties>
</file>